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media/image37.jpg" ContentType="image/tiff"/>
  <Override PartName="/ppt/media/image38.jpg" ContentType="image/tiff"/>
  <Override PartName="/ppt/media/image39.jpg" ContentType="image/tiff"/>
  <Override PartName="/ppt/media/image40.jpg" ContentType="image/tiff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2"/>
  </p:sldMasterIdLst>
  <p:notesMasterIdLst>
    <p:notesMasterId r:id="rId16"/>
  </p:notesMasterIdLst>
  <p:sldIdLst>
    <p:sldId id="374" r:id="rId3"/>
    <p:sldId id="378" r:id="rId4"/>
    <p:sldId id="417" r:id="rId5"/>
    <p:sldId id="429" r:id="rId6"/>
    <p:sldId id="430" r:id="rId7"/>
    <p:sldId id="404" r:id="rId8"/>
    <p:sldId id="387" r:id="rId9"/>
    <p:sldId id="431" r:id="rId10"/>
    <p:sldId id="432" r:id="rId11"/>
    <p:sldId id="433" r:id="rId12"/>
    <p:sldId id="435" r:id="rId13"/>
    <p:sldId id="379" r:id="rId14"/>
    <p:sldId id="434" r:id="rId1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5F9E5"/>
    <a:srgbClr val="6AF9C7"/>
    <a:srgbClr val="45C4CE"/>
    <a:srgbClr val="6A9633"/>
    <a:srgbClr val="BACC57"/>
    <a:srgbClr val="FFC000"/>
    <a:srgbClr val="D53D1B"/>
    <a:srgbClr val="373743"/>
    <a:srgbClr val="7E7E9B"/>
    <a:srgbClr val="EACF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936" autoAdjust="0"/>
    <p:restoredTop sz="94578" autoAdjust="0"/>
  </p:normalViewPr>
  <p:slideViewPr>
    <p:cSldViewPr snapToGrid="0">
      <p:cViewPr varScale="1">
        <p:scale>
          <a:sx n="79" d="100"/>
          <a:sy n="79" d="100"/>
        </p:scale>
        <p:origin x="408" y="200"/>
      </p:cViewPr>
      <p:guideLst>
        <p:guide orient="horz" pos="2137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-169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20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customXml" Target="../customXml/item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32DE7E-F12E-4D39-BF4A-3CCA88C28FA6}" type="datetimeFigureOut">
              <a:rPr lang="zh-CN" altLang="en-US" smtClean="0"/>
              <a:t>2019/3/19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83738D-0AD1-4F10-99D8-E7979E318A1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34418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e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e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microsoft.com/office/2007/relationships/hdphoto" Target="../media/hdphoto1.wdp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e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microsoft.com/office/2007/relationships/hdphoto" Target="../media/hdphoto1.wdp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6038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="" xmlns:a16="http://schemas.microsoft.com/office/drawing/2014/main" id="{DEFDE79D-0684-46E3-B05E-7E9D1039D81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5023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="" xmlns:a16="http://schemas.microsoft.com/office/drawing/2014/main" id="{DEFDE79D-0684-46E3-B05E-7E9D1039D81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9147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"/>
            <a:ext cx="12192000" cy="685800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="" xmlns:a16="http://schemas.microsoft.com/office/drawing/2014/main" id="{FE9FBAF8-CBE2-485C-AEEE-E97050A2FE4D}"/>
              </a:ext>
            </a:extLst>
          </p:cNvPr>
          <p:cNvSpPr/>
          <p:nvPr userDrawn="1"/>
        </p:nvSpPr>
        <p:spPr>
          <a:xfrm>
            <a:off x="152400" y="162560"/>
            <a:ext cx="11887200" cy="6532881"/>
          </a:xfrm>
          <a:prstGeom prst="rect">
            <a:avLst/>
          </a:prstGeom>
          <a:noFill/>
          <a:ln w="0">
            <a:gradFill>
              <a:gsLst>
                <a:gs pos="0">
                  <a:srgbClr val="C35850"/>
                </a:gs>
                <a:gs pos="15000">
                  <a:srgbClr val="F8A59C"/>
                </a:gs>
                <a:gs pos="50000">
                  <a:srgbClr val="C35850"/>
                </a:gs>
                <a:gs pos="100000">
                  <a:srgbClr val="F37367"/>
                </a:gs>
                <a:gs pos="74000">
                  <a:srgbClr val="E16358"/>
                </a:gs>
                <a:gs pos="62000">
                  <a:srgbClr val="F69085"/>
                </a:gs>
              </a:gsLst>
              <a:lin ang="8100000" scaled="0"/>
            </a:gradFill>
          </a:ln>
        </p:spPr>
        <p:txBody>
          <a:bodyPr wrap="square" rtlCol="0" anchor="ctr">
            <a:noAutofit/>
          </a:bodyPr>
          <a:lstStyle/>
          <a:p>
            <a:pPr algn="ctr"/>
            <a:endParaRPr lang="zh-CN" altLang="en-US" sz="240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034480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"/>
            <a:ext cx="12192000" cy="6858000"/>
          </a:xfrm>
          <a:prstGeom prst="rect">
            <a:avLst/>
          </a:prstGeom>
        </p:spPr>
      </p:pic>
      <p:grpSp>
        <p:nvGrpSpPr>
          <p:cNvPr id="3" name="组合 2"/>
          <p:cNvGrpSpPr/>
          <p:nvPr userDrawn="1"/>
        </p:nvGrpSpPr>
        <p:grpSpPr>
          <a:xfrm>
            <a:off x="0" y="0"/>
            <a:ext cx="12192000" cy="6834851"/>
            <a:chOff x="0" y="0"/>
            <a:chExt cx="12192000" cy="6834851"/>
          </a:xfrm>
        </p:grpSpPr>
        <p:cxnSp>
          <p:nvCxnSpPr>
            <p:cNvPr id="4" name="直接连接符 3"/>
            <p:cNvCxnSpPr/>
            <p:nvPr/>
          </p:nvCxnSpPr>
          <p:spPr>
            <a:xfrm>
              <a:off x="0" y="0"/>
              <a:ext cx="12192000" cy="0"/>
            </a:xfrm>
            <a:prstGeom prst="line">
              <a:avLst/>
            </a:prstGeom>
            <a:ln>
              <a:solidFill>
                <a:schemeClr val="bg1">
                  <a:alpha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4"/>
            <p:cNvCxnSpPr/>
            <p:nvPr/>
          </p:nvCxnSpPr>
          <p:spPr>
            <a:xfrm>
              <a:off x="0" y="683485"/>
              <a:ext cx="12192000" cy="0"/>
            </a:xfrm>
            <a:prstGeom prst="line">
              <a:avLst/>
            </a:prstGeom>
            <a:ln>
              <a:solidFill>
                <a:schemeClr val="bg1">
                  <a:alpha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/>
            <p:cNvCxnSpPr/>
            <p:nvPr/>
          </p:nvCxnSpPr>
          <p:spPr>
            <a:xfrm>
              <a:off x="0" y="1366970"/>
              <a:ext cx="12192000" cy="0"/>
            </a:xfrm>
            <a:prstGeom prst="line">
              <a:avLst/>
            </a:prstGeom>
            <a:ln>
              <a:solidFill>
                <a:schemeClr val="bg1">
                  <a:alpha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/>
            <p:cNvCxnSpPr/>
            <p:nvPr/>
          </p:nvCxnSpPr>
          <p:spPr>
            <a:xfrm>
              <a:off x="0" y="2050455"/>
              <a:ext cx="12192000" cy="0"/>
            </a:xfrm>
            <a:prstGeom prst="line">
              <a:avLst/>
            </a:prstGeom>
            <a:ln>
              <a:solidFill>
                <a:schemeClr val="bg1">
                  <a:alpha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>
              <a:off x="0" y="2733940"/>
              <a:ext cx="12192000" cy="0"/>
            </a:xfrm>
            <a:prstGeom prst="line">
              <a:avLst/>
            </a:prstGeom>
            <a:ln>
              <a:solidFill>
                <a:schemeClr val="bg1">
                  <a:alpha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/>
          </p:nvCxnSpPr>
          <p:spPr>
            <a:xfrm>
              <a:off x="0" y="3417425"/>
              <a:ext cx="12192000" cy="0"/>
            </a:xfrm>
            <a:prstGeom prst="line">
              <a:avLst/>
            </a:prstGeom>
            <a:ln>
              <a:solidFill>
                <a:schemeClr val="bg1">
                  <a:alpha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/>
          </p:nvCxnSpPr>
          <p:spPr>
            <a:xfrm>
              <a:off x="0" y="4100910"/>
              <a:ext cx="12192000" cy="0"/>
            </a:xfrm>
            <a:prstGeom prst="line">
              <a:avLst/>
            </a:prstGeom>
            <a:ln>
              <a:solidFill>
                <a:schemeClr val="bg1">
                  <a:alpha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/>
          </p:nvCxnSpPr>
          <p:spPr>
            <a:xfrm>
              <a:off x="0" y="4784395"/>
              <a:ext cx="12192000" cy="0"/>
            </a:xfrm>
            <a:prstGeom prst="line">
              <a:avLst/>
            </a:prstGeom>
            <a:ln>
              <a:solidFill>
                <a:schemeClr val="bg1">
                  <a:alpha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/>
          </p:nvCxnSpPr>
          <p:spPr>
            <a:xfrm>
              <a:off x="0" y="5467880"/>
              <a:ext cx="12192000" cy="0"/>
            </a:xfrm>
            <a:prstGeom prst="line">
              <a:avLst/>
            </a:prstGeom>
            <a:ln>
              <a:solidFill>
                <a:schemeClr val="bg1">
                  <a:alpha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>
              <a:off x="0" y="6151365"/>
              <a:ext cx="12192000" cy="0"/>
            </a:xfrm>
            <a:prstGeom prst="line">
              <a:avLst/>
            </a:prstGeom>
            <a:ln>
              <a:solidFill>
                <a:schemeClr val="bg1">
                  <a:alpha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0" y="6834851"/>
              <a:ext cx="12192000" cy="0"/>
            </a:xfrm>
            <a:prstGeom prst="line">
              <a:avLst/>
            </a:prstGeom>
            <a:ln>
              <a:solidFill>
                <a:schemeClr val="bg1">
                  <a:alpha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548615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1359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="" xmlns:a16="http://schemas.microsoft.com/office/drawing/2014/main" id="{89700818-D35B-42F6-94A0-888068DE398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5439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725659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节标题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27402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1157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="" xmlns:a16="http://schemas.microsoft.com/office/drawing/2014/main" id="{9B30BC86-0430-4EEB-B120-67BDC4EFDDB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75" r="937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3490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="" xmlns:a16="http://schemas.microsoft.com/office/drawing/2014/main" id="{C5445864-0225-4389-9475-E72C1E8D1D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6935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="" xmlns:a16="http://schemas.microsoft.com/office/drawing/2014/main" id="{16E7ADA6-D241-49D7-B614-950C0ACFB98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6560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8228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="" xmlns:a16="http://schemas.microsoft.com/office/drawing/2014/main" id="{5DA56C53-109B-4FEA-BCC3-8C27B035E2A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0621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="" xmlns:a16="http://schemas.microsoft.com/office/drawing/2014/main" id="{7117E51A-471F-4B82-9864-E32CCF70C19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7454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="" xmlns:a16="http://schemas.microsoft.com/office/drawing/2014/main" id="{7117E51A-471F-4B82-9864-E32CCF70C19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9880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917FE6-7AE6-434D-99D3-486EFBFC5A30}" type="datetimeFigureOut">
              <a:rPr lang="zh-CN" altLang="en-US" smtClean="0"/>
              <a:t>2019/3/19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B16E67-5434-44FA-98D3-DE3015CBAA8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07076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85" r:id="rId3"/>
    <p:sldLayoutId id="2147483682" r:id="rId4"/>
    <p:sldLayoutId id="2147483689" r:id="rId5"/>
    <p:sldLayoutId id="2147483679" r:id="rId6"/>
    <p:sldLayoutId id="2147483683" r:id="rId7"/>
    <p:sldLayoutId id="2147483686" r:id="rId8"/>
    <p:sldLayoutId id="2147483687" r:id="rId9"/>
    <p:sldLayoutId id="2147483684" r:id="rId10"/>
    <p:sldLayoutId id="2147483688" r:id="rId11"/>
    <p:sldLayoutId id="2147483680" r:id="rId12"/>
    <p:sldLayoutId id="2147483657" r:id="rId13"/>
    <p:sldLayoutId id="2147483650" r:id="rId14"/>
    <p:sldLayoutId id="2147483681" r:id="rId15"/>
    <p:sldLayoutId id="2147483658" r:id="rId16"/>
    <p:sldLayoutId id="2147483690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4" Type="http://schemas.openxmlformats.org/officeDocument/2006/relationships/image" Target="../media/image39.jpg"/><Relationship Id="rId5" Type="http://schemas.openxmlformats.org/officeDocument/2006/relationships/image" Target="../media/image40.jpg"/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37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4" Type="http://schemas.openxmlformats.org/officeDocument/2006/relationships/image" Target="../media/image15.jpeg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3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16.png"/><Relationship Id="rId3" Type="http://schemas.openxmlformats.org/officeDocument/2006/relationships/image" Target="../media/image17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18.jpg"/><Relationship Id="rId3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2.jpeg"/><Relationship Id="rId3" Type="http://schemas.openxmlformats.org/officeDocument/2006/relationships/image" Target="../media/image23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4" Type="http://schemas.openxmlformats.org/officeDocument/2006/relationships/image" Target="../media/image26.jpg"/><Relationship Id="rId5" Type="http://schemas.openxmlformats.org/officeDocument/2006/relationships/image" Target="../media/image27.jpg"/><Relationship Id="rId6" Type="http://schemas.openxmlformats.org/officeDocument/2006/relationships/image" Target="../media/image28.jpg"/><Relationship Id="rId7" Type="http://schemas.openxmlformats.org/officeDocument/2006/relationships/image" Target="../media/image29.jpeg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4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4" Type="http://schemas.openxmlformats.org/officeDocument/2006/relationships/image" Target="../media/image32.jpeg"/><Relationship Id="rId5" Type="http://schemas.openxmlformats.org/officeDocument/2006/relationships/image" Target="../media/image33.jpeg"/><Relationship Id="rId6" Type="http://schemas.openxmlformats.org/officeDocument/2006/relationships/image" Target="../media/image34.jpeg"/><Relationship Id="rId7" Type="http://schemas.openxmlformats.org/officeDocument/2006/relationships/image" Target="../media/image35.jpeg"/><Relationship Id="rId8" Type="http://schemas.openxmlformats.org/officeDocument/2006/relationships/image" Target="../media/image36.jpe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="" xmlns:a16="http://schemas.microsoft.com/office/drawing/2014/main" id="{F5DE9A36-3C81-44BD-B904-07B5A12AA94B}"/>
              </a:ext>
            </a:extLst>
          </p:cNvPr>
          <p:cNvSpPr txBox="1"/>
          <p:nvPr/>
        </p:nvSpPr>
        <p:spPr>
          <a:xfrm>
            <a:off x="4084872" y="1921078"/>
            <a:ext cx="427392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7200" dirty="0">
                <a:solidFill>
                  <a:srgbClr val="65F9E5"/>
                </a:solidFill>
                <a:latin typeface="Candara" panose="020E0502030303020204" pitchFamily="34" charset="0"/>
                <a:ea typeface="Microsoft JhengHei UI Light" panose="020B0304030504040204" pitchFamily="34" charset="-120"/>
                <a:cs typeface="Calibri" panose="020F0502020204030204" pitchFamily="34" charset="0"/>
                <a:sym typeface="+mn-lt"/>
              </a:rPr>
              <a:t>Unipicture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="" xmlns:a16="http://schemas.microsoft.com/office/drawing/2014/main" id="{2DEDA2BE-D1AC-4775-8F96-A0E294309238}"/>
              </a:ext>
            </a:extLst>
          </p:cNvPr>
          <p:cNvSpPr txBox="1"/>
          <p:nvPr/>
        </p:nvSpPr>
        <p:spPr>
          <a:xfrm>
            <a:off x="2907991" y="4497589"/>
            <a:ext cx="72348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6000">
                <a:gradFill>
                  <a:gsLst>
                    <a:gs pos="0">
                      <a:srgbClr val="C35850"/>
                    </a:gs>
                    <a:gs pos="15000">
                      <a:srgbClr val="F8A59C"/>
                    </a:gs>
                    <a:gs pos="50000">
                      <a:srgbClr val="C35850"/>
                    </a:gs>
                    <a:gs pos="100000">
                      <a:srgbClr val="F37367"/>
                    </a:gs>
                    <a:gs pos="74000">
                      <a:srgbClr val="E16358"/>
                    </a:gs>
                    <a:gs pos="62000">
                      <a:srgbClr val="F69085"/>
                    </a:gs>
                  </a:gsLst>
                  <a:lin ang="8100000" scaled="0"/>
                </a:gradFill>
                <a:latin typeface="思源黑体 CN ExtraLight" panose="020B0200000000000000" pitchFamily="34" charset="-122"/>
                <a:ea typeface="思源黑体 CN ExtraLight" panose="020B0200000000000000" pitchFamily="34" charset="-122"/>
              </a:defRPr>
            </a:lvl1pPr>
          </a:lstStyle>
          <a:p>
            <a:r>
              <a:rPr lang="en-US" altLang="zh-CN" sz="1600" b="1" dirty="0">
                <a:gradFill>
                  <a:gsLst>
                    <a:gs pos="0">
                      <a:srgbClr val="00B0F0"/>
                    </a:gs>
                    <a:gs pos="15000">
                      <a:srgbClr val="65F9E5"/>
                    </a:gs>
                    <a:gs pos="50000">
                      <a:srgbClr val="00B0F0"/>
                    </a:gs>
                    <a:gs pos="100000">
                      <a:srgbClr val="65F9E5"/>
                    </a:gs>
                    <a:gs pos="74000">
                      <a:srgbClr val="45C4CE"/>
                    </a:gs>
                    <a:gs pos="62000">
                      <a:srgbClr val="65F9E5"/>
                    </a:gs>
                  </a:gsLst>
                  <a:lin ang="8100000" scaled="0"/>
                </a:gradFill>
                <a:latin typeface="Candara" panose="020E0502030303020204" pitchFamily="34" charset="0"/>
                <a:cs typeface="Calibri" panose="020F0502020204030204" pitchFamily="34" charset="0"/>
                <a:sym typeface="+mn-lt"/>
              </a:rPr>
              <a:t>Ran </a:t>
            </a:r>
            <a:r>
              <a:rPr lang="en-US" altLang="zh-CN" sz="1600" b="1" dirty="0" smtClean="0">
                <a:gradFill>
                  <a:gsLst>
                    <a:gs pos="0">
                      <a:srgbClr val="00B0F0"/>
                    </a:gs>
                    <a:gs pos="15000">
                      <a:srgbClr val="65F9E5"/>
                    </a:gs>
                    <a:gs pos="50000">
                      <a:srgbClr val="00B0F0"/>
                    </a:gs>
                    <a:gs pos="100000">
                      <a:srgbClr val="65F9E5"/>
                    </a:gs>
                    <a:gs pos="74000">
                      <a:srgbClr val="45C4CE"/>
                    </a:gs>
                    <a:gs pos="62000">
                      <a:srgbClr val="65F9E5"/>
                    </a:gs>
                  </a:gsLst>
                  <a:lin ang="8100000" scaled="0"/>
                </a:gradFill>
                <a:latin typeface="Candara" panose="020E0502030303020204" pitchFamily="34" charset="0"/>
                <a:cs typeface="Calibri" panose="020F0502020204030204" pitchFamily="34" charset="0"/>
                <a:sym typeface="+mn-lt"/>
              </a:rPr>
              <a:t>Hu,  </a:t>
            </a:r>
            <a:r>
              <a:rPr lang="en-US" altLang="zh-CN" sz="1600" b="1" dirty="0" err="1" smtClean="0">
                <a:gradFill>
                  <a:gsLst>
                    <a:gs pos="0">
                      <a:srgbClr val="00B0F0"/>
                    </a:gs>
                    <a:gs pos="15000">
                      <a:srgbClr val="65F9E5"/>
                    </a:gs>
                    <a:gs pos="50000">
                      <a:srgbClr val="00B0F0"/>
                    </a:gs>
                    <a:gs pos="100000">
                      <a:srgbClr val="65F9E5"/>
                    </a:gs>
                    <a:gs pos="74000">
                      <a:srgbClr val="45C4CE"/>
                    </a:gs>
                    <a:gs pos="62000">
                      <a:srgbClr val="65F9E5"/>
                    </a:gs>
                  </a:gsLst>
                  <a:lin ang="8100000" scaled="0"/>
                </a:gradFill>
                <a:latin typeface="Candara" panose="020E0502030303020204" pitchFamily="34" charset="0"/>
                <a:cs typeface="Calibri" panose="020F0502020204030204" pitchFamily="34" charset="0"/>
                <a:sym typeface="+mn-lt"/>
              </a:rPr>
              <a:t>Shaoyu</a:t>
            </a:r>
            <a:r>
              <a:rPr lang="en-US" altLang="zh-CN" sz="1600" b="1" dirty="0" smtClean="0">
                <a:gradFill>
                  <a:gsLst>
                    <a:gs pos="0">
                      <a:srgbClr val="00B0F0"/>
                    </a:gs>
                    <a:gs pos="15000">
                      <a:srgbClr val="65F9E5"/>
                    </a:gs>
                    <a:gs pos="50000">
                      <a:srgbClr val="00B0F0"/>
                    </a:gs>
                    <a:gs pos="100000">
                      <a:srgbClr val="65F9E5"/>
                    </a:gs>
                    <a:gs pos="74000">
                      <a:srgbClr val="45C4CE"/>
                    </a:gs>
                    <a:gs pos="62000">
                      <a:srgbClr val="65F9E5"/>
                    </a:gs>
                  </a:gsLst>
                  <a:lin ang="8100000" scaled="0"/>
                </a:gradFill>
                <a:latin typeface="Candara" panose="020E0502030303020204" pitchFamily="34" charset="0"/>
                <a:cs typeface="Calibri" panose="020F0502020204030204" pitchFamily="34" charset="0"/>
                <a:sym typeface="+mn-lt"/>
              </a:rPr>
              <a:t> </a:t>
            </a:r>
            <a:r>
              <a:rPr lang="en-US" altLang="zh-CN" sz="1600" b="1" dirty="0">
                <a:gradFill>
                  <a:gsLst>
                    <a:gs pos="0">
                      <a:srgbClr val="00B0F0"/>
                    </a:gs>
                    <a:gs pos="15000">
                      <a:srgbClr val="65F9E5"/>
                    </a:gs>
                    <a:gs pos="50000">
                      <a:srgbClr val="00B0F0"/>
                    </a:gs>
                    <a:gs pos="100000">
                      <a:srgbClr val="65F9E5"/>
                    </a:gs>
                    <a:gs pos="74000">
                      <a:srgbClr val="45C4CE"/>
                    </a:gs>
                    <a:gs pos="62000">
                      <a:srgbClr val="65F9E5"/>
                    </a:gs>
                  </a:gsLst>
                  <a:lin ang="8100000" scaled="0"/>
                </a:gradFill>
                <a:latin typeface="Candara" panose="020E0502030303020204" pitchFamily="34" charset="0"/>
                <a:cs typeface="Calibri" panose="020F0502020204030204" pitchFamily="34" charset="0"/>
                <a:sym typeface="+mn-lt"/>
              </a:rPr>
              <a:t>Wang, </a:t>
            </a:r>
            <a:r>
              <a:rPr lang="en-US" altLang="zh-CN" sz="1600" b="1" dirty="0" smtClean="0">
                <a:gradFill>
                  <a:gsLst>
                    <a:gs pos="0">
                      <a:srgbClr val="00B0F0"/>
                    </a:gs>
                    <a:gs pos="15000">
                      <a:srgbClr val="65F9E5"/>
                    </a:gs>
                    <a:gs pos="50000">
                      <a:srgbClr val="00B0F0"/>
                    </a:gs>
                    <a:gs pos="100000">
                      <a:srgbClr val="65F9E5"/>
                    </a:gs>
                    <a:gs pos="74000">
                      <a:srgbClr val="45C4CE"/>
                    </a:gs>
                    <a:gs pos="62000">
                      <a:srgbClr val="65F9E5"/>
                    </a:gs>
                  </a:gsLst>
                  <a:lin ang="8100000" scaled="0"/>
                </a:gradFill>
                <a:latin typeface="Candara" panose="020E0502030303020204" pitchFamily="34" charset="0"/>
                <a:cs typeface="Calibri" panose="020F0502020204030204" pitchFamily="34" charset="0"/>
                <a:sym typeface="+mn-lt"/>
              </a:rPr>
              <a:t> </a:t>
            </a:r>
            <a:r>
              <a:rPr lang="en-US" altLang="zh-CN" sz="1600" b="1" dirty="0" err="1" smtClean="0">
                <a:gradFill>
                  <a:gsLst>
                    <a:gs pos="0">
                      <a:srgbClr val="00B0F0"/>
                    </a:gs>
                    <a:gs pos="15000">
                      <a:srgbClr val="65F9E5"/>
                    </a:gs>
                    <a:gs pos="50000">
                      <a:srgbClr val="00B0F0"/>
                    </a:gs>
                    <a:gs pos="100000">
                      <a:srgbClr val="65F9E5"/>
                    </a:gs>
                    <a:gs pos="74000">
                      <a:srgbClr val="45C4CE"/>
                    </a:gs>
                    <a:gs pos="62000">
                      <a:srgbClr val="65F9E5"/>
                    </a:gs>
                  </a:gsLst>
                  <a:lin ang="8100000" scaled="0"/>
                </a:gradFill>
                <a:latin typeface="Candara" panose="020E0502030303020204" pitchFamily="34" charset="0"/>
                <a:cs typeface="Calibri" panose="020F0502020204030204" pitchFamily="34" charset="0"/>
                <a:sym typeface="+mn-lt"/>
              </a:rPr>
              <a:t>Jiayi</a:t>
            </a:r>
            <a:r>
              <a:rPr lang="en-US" altLang="zh-CN" sz="1600" b="1" dirty="0" smtClean="0">
                <a:gradFill>
                  <a:gsLst>
                    <a:gs pos="0">
                      <a:srgbClr val="00B0F0"/>
                    </a:gs>
                    <a:gs pos="15000">
                      <a:srgbClr val="65F9E5"/>
                    </a:gs>
                    <a:gs pos="50000">
                      <a:srgbClr val="00B0F0"/>
                    </a:gs>
                    <a:gs pos="100000">
                      <a:srgbClr val="65F9E5"/>
                    </a:gs>
                    <a:gs pos="74000">
                      <a:srgbClr val="45C4CE"/>
                    </a:gs>
                    <a:gs pos="62000">
                      <a:srgbClr val="65F9E5"/>
                    </a:gs>
                  </a:gsLst>
                  <a:lin ang="8100000" scaled="0"/>
                </a:gradFill>
                <a:latin typeface="Candara" panose="020E0502030303020204" pitchFamily="34" charset="0"/>
                <a:cs typeface="Calibri" panose="020F0502020204030204" pitchFamily="34" charset="0"/>
                <a:sym typeface="+mn-lt"/>
              </a:rPr>
              <a:t> </a:t>
            </a:r>
            <a:r>
              <a:rPr lang="en-US" altLang="zh-CN" sz="1600" b="1" dirty="0">
                <a:gradFill>
                  <a:gsLst>
                    <a:gs pos="0">
                      <a:srgbClr val="00B0F0"/>
                    </a:gs>
                    <a:gs pos="15000">
                      <a:srgbClr val="65F9E5"/>
                    </a:gs>
                    <a:gs pos="50000">
                      <a:srgbClr val="00B0F0"/>
                    </a:gs>
                    <a:gs pos="100000">
                      <a:srgbClr val="65F9E5"/>
                    </a:gs>
                    <a:gs pos="74000">
                      <a:srgbClr val="45C4CE"/>
                    </a:gs>
                    <a:gs pos="62000">
                      <a:srgbClr val="65F9E5"/>
                    </a:gs>
                  </a:gsLst>
                  <a:lin ang="8100000" scaled="0"/>
                </a:gradFill>
                <a:latin typeface="Candara" panose="020E0502030303020204" pitchFamily="34" charset="0"/>
                <a:cs typeface="Calibri" panose="020F0502020204030204" pitchFamily="34" charset="0"/>
                <a:sym typeface="+mn-lt"/>
              </a:rPr>
              <a:t>Qiu, </a:t>
            </a:r>
            <a:r>
              <a:rPr lang="en-US" altLang="zh-CN" sz="1600" b="1" dirty="0" smtClean="0">
                <a:gradFill>
                  <a:gsLst>
                    <a:gs pos="0">
                      <a:srgbClr val="00B0F0"/>
                    </a:gs>
                    <a:gs pos="15000">
                      <a:srgbClr val="65F9E5"/>
                    </a:gs>
                    <a:gs pos="50000">
                      <a:srgbClr val="00B0F0"/>
                    </a:gs>
                    <a:gs pos="100000">
                      <a:srgbClr val="65F9E5"/>
                    </a:gs>
                    <a:gs pos="74000">
                      <a:srgbClr val="45C4CE"/>
                    </a:gs>
                    <a:gs pos="62000">
                      <a:srgbClr val="65F9E5"/>
                    </a:gs>
                  </a:gsLst>
                  <a:lin ang="8100000" scaled="0"/>
                </a:gradFill>
                <a:latin typeface="Candara" panose="020E0502030303020204" pitchFamily="34" charset="0"/>
                <a:cs typeface="Calibri" panose="020F0502020204030204" pitchFamily="34" charset="0"/>
                <a:sym typeface="+mn-lt"/>
              </a:rPr>
              <a:t> </a:t>
            </a:r>
            <a:r>
              <a:rPr lang="en-US" altLang="zh-CN" sz="1600" b="1" dirty="0" err="1" smtClean="0">
                <a:gradFill>
                  <a:gsLst>
                    <a:gs pos="0">
                      <a:srgbClr val="00B0F0"/>
                    </a:gs>
                    <a:gs pos="15000">
                      <a:srgbClr val="65F9E5"/>
                    </a:gs>
                    <a:gs pos="50000">
                      <a:srgbClr val="00B0F0"/>
                    </a:gs>
                    <a:gs pos="100000">
                      <a:srgbClr val="65F9E5"/>
                    </a:gs>
                    <a:gs pos="74000">
                      <a:srgbClr val="45C4CE"/>
                    </a:gs>
                    <a:gs pos="62000">
                      <a:srgbClr val="65F9E5"/>
                    </a:gs>
                  </a:gsLst>
                  <a:lin ang="8100000" scaled="0"/>
                </a:gradFill>
                <a:latin typeface="Candara" panose="020E0502030303020204" pitchFamily="34" charset="0"/>
                <a:cs typeface="Calibri" panose="020F0502020204030204" pitchFamily="34" charset="0"/>
                <a:sym typeface="+mn-lt"/>
              </a:rPr>
              <a:t>Zhixian</a:t>
            </a:r>
            <a:r>
              <a:rPr lang="en-US" altLang="zh-CN" sz="1600" b="1" dirty="0" smtClean="0">
                <a:gradFill>
                  <a:gsLst>
                    <a:gs pos="0">
                      <a:srgbClr val="00B0F0"/>
                    </a:gs>
                    <a:gs pos="15000">
                      <a:srgbClr val="65F9E5"/>
                    </a:gs>
                    <a:gs pos="50000">
                      <a:srgbClr val="00B0F0"/>
                    </a:gs>
                    <a:gs pos="100000">
                      <a:srgbClr val="65F9E5"/>
                    </a:gs>
                    <a:gs pos="74000">
                      <a:srgbClr val="45C4CE"/>
                    </a:gs>
                    <a:gs pos="62000">
                      <a:srgbClr val="65F9E5"/>
                    </a:gs>
                  </a:gsLst>
                  <a:lin ang="8100000" scaled="0"/>
                </a:gradFill>
                <a:latin typeface="Candara" panose="020E0502030303020204" pitchFamily="34" charset="0"/>
                <a:cs typeface="Calibri" panose="020F0502020204030204" pitchFamily="34" charset="0"/>
                <a:sym typeface="+mn-lt"/>
              </a:rPr>
              <a:t> </a:t>
            </a:r>
            <a:r>
              <a:rPr lang="en-US" altLang="zh-CN" sz="1600" b="1" dirty="0">
                <a:gradFill>
                  <a:gsLst>
                    <a:gs pos="0">
                      <a:srgbClr val="00B0F0"/>
                    </a:gs>
                    <a:gs pos="15000">
                      <a:srgbClr val="65F9E5"/>
                    </a:gs>
                    <a:gs pos="50000">
                      <a:srgbClr val="00B0F0"/>
                    </a:gs>
                    <a:gs pos="100000">
                      <a:srgbClr val="65F9E5"/>
                    </a:gs>
                    <a:gs pos="74000">
                      <a:srgbClr val="45C4CE"/>
                    </a:gs>
                    <a:gs pos="62000">
                      <a:srgbClr val="65F9E5"/>
                    </a:gs>
                  </a:gsLst>
                  <a:lin ang="8100000" scaled="0"/>
                </a:gradFill>
                <a:latin typeface="Candara" panose="020E0502030303020204" pitchFamily="34" charset="0"/>
                <a:cs typeface="Calibri" panose="020F0502020204030204" pitchFamily="34" charset="0"/>
                <a:sym typeface="+mn-lt"/>
              </a:rPr>
              <a:t>Hu, </a:t>
            </a:r>
            <a:r>
              <a:rPr lang="en-US" altLang="zh-CN" sz="1600" b="1" dirty="0" smtClean="0">
                <a:gradFill>
                  <a:gsLst>
                    <a:gs pos="0">
                      <a:srgbClr val="00B0F0"/>
                    </a:gs>
                    <a:gs pos="15000">
                      <a:srgbClr val="65F9E5"/>
                    </a:gs>
                    <a:gs pos="50000">
                      <a:srgbClr val="00B0F0"/>
                    </a:gs>
                    <a:gs pos="100000">
                      <a:srgbClr val="65F9E5"/>
                    </a:gs>
                    <a:gs pos="74000">
                      <a:srgbClr val="45C4CE"/>
                    </a:gs>
                    <a:gs pos="62000">
                      <a:srgbClr val="65F9E5"/>
                    </a:gs>
                  </a:gsLst>
                  <a:lin ang="8100000" scaled="0"/>
                </a:gradFill>
                <a:latin typeface="Candara" panose="020E0502030303020204" pitchFamily="34" charset="0"/>
                <a:cs typeface="Calibri" panose="020F0502020204030204" pitchFamily="34" charset="0"/>
                <a:sym typeface="+mn-lt"/>
              </a:rPr>
              <a:t> </a:t>
            </a:r>
            <a:r>
              <a:rPr lang="en-US" altLang="zh-CN" sz="1600" b="1" dirty="0" err="1" smtClean="0">
                <a:gradFill>
                  <a:gsLst>
                    <a:gs pos="0">
                      <a:srgbClr val="00B0F0"/>
                    </a:gs>
                    <a:gs pos="15000">
                      <a:srgbClr val="65F9E5"/>
                    </a:gs>
                    <a:gs pos="50000">
                      <a:srgbClr val="00B0F0"/>
                    </a:gs>
                    <a:gs pos="100000">
                      <a:srgbClr val="65F9E5"/>
                    </a:gs>
                    <a:gs pos="74000">
                      <a:srgbClr val="45C4CE"/>
                    </a:gs>
                    <a:gs pos="62000">
                      <a:srgbClr val="65F9E5"/>
                    </a:gs>
                  </a:gsLst>
                  <a:lin ang="8100000" scaled="0"/>
                </a:gradFill>
                <a:latin typeface="Candara" panose="020E0502030303020204" pitchFamily="34" charset="0"/>
                <a:cs typeface="Calibri" panose="020F0502020204030204" pitchFamily="34" charset="0"/>
                <a:sym typeface="+mn-lt"/>
              </a:rPr>
              <a:t>Xuening</a:t>
            </a:r>
            <a:r>
              <a:rPr lang="en-US" altLang="zh-CN" sz="1600" b="1" dirty="0" smtClean="0">
                <a:gradFill>
                  <a:gsLst>
                    <a:gs pos="0">
                      <a:srgbClr val="00B0F0"/>
                    </a:gs>
                    <a:gs pos="15000">
                      <a:srgbClr val="65F9E5"/>
                    </a:gs>
                    <a:gs pos="50000">
                      <a:srgbClr val="00B0F0"/>
                    </a:gs>
                    <a:gs pos="100000">
                      <a:srgbClr val="65F9E5"/>
                    </a:gs>
                    <a:gs pos="74000">
                      <a:srgbClr val="45C4CE"/>
                    </a:gs>
                    <a:gs pos="62000">
                      <a:srgbClr val="65F9E5"/>
                    </a:gs>
                  </a:gsLst>
                  <a:lin ang="8100000" scaled="0"/>
                </a:gradFill>
                <a:latin typeface="Candara" panose="020E0502030303020204" pitchFamily="34" charset="0"/>
                <a:cs typeface="Calibri" panose="020F0502020204030204" pitchFamily="34" charset="0"/>
                <a:sym typeface="+mn-lt"/>
              </a:rPr>
              <a:t> </a:t>
            </a:r>
            <a:r>
              <a:rPr lang="en-US" altLang="zh-CN" sz="1600" b="1" dirty="0">
                <a:gradFill>
                  <a:gsLst>
                    <a:gs pos="0">
                      <a:srgbClr val="00B0F0"/>
                    </a:gs>
                    <a:gs pos="15000">
                      <a:srgbClr val="65F9E5"/>
                    </a:gs>
                    <a:gs pos="50000">
                      <a:srgbClr val="00B0F0"/>
                    </a:gs>
                    <a:gs pos="100000">
                      <a:srgbClr val="65F9E5"/>
                    </a:gs>
                    <a:gs pos="74000">
                      <a:srgbClr val="45C4CE"/>
                    </a:gs>
                    <a:gs pos="62000">
                      <a:srgbClr val="65F9E5"/>
                    </a:gs>
                  </a:gsLst>
                  <a:lin ang="8100000" scaled="0"/>
                </a:gradFill>
                <a:latin typeface="Candara" panose="020E0502030303020204" pitchFamily="34" charset="0"/>
                <a:cs typeface="Calibri" panose="020F0502020204030204" pitchFamily="34" charset="0"/>
                <a:sym typeface="+mn-lt"/>
              </a:rPr>
              <a:t>Zhang, </a:t>
            </a:r>
            <a:r>
              <a:rPr lang="en-US" altLang="zh-CN" sz="1600" b="1" dirty="0" smtClean="0">
                <a:gradFill>
                  <a:gsLst>
                    <a:gs pos="0">
                      <a:srgbClr val="00B0F0"/>
                    </a:gs>
                    <a:gs pos="15000">
                      <a:srgbClr val="65F9E5"/>
                    </a:gs>
                    <a:gs pos="50000">
                      <a:srgbClr val="00B0F0"/>
                    </a:gs>
                    <a:gs pos="100000">
                      <a:srgbClr val="65F9E5"/>
                    </a:gs>
                    <a:gs pos="74000">
                      <a:srgbClr val="45C4CE"/>
                    </a:gs>
                    <a:gs pos="62000">
                      <a:srgbClr val="65F9E5"/>
                    </a:gs>
                  </a:gsLst>
                  <a:lin ang="8100000" scaled="0"/>
                </a:gradFill>
                <a:latin typeface="Candara" panose="020E0502030303020204" pitchFamily="34" charset="0"/>
                <a:cs typeface="Calibri" panose="020F0502020204030204" pitchFamily="34" charset="0"/>
                <a:sym typeface="+mn-lt"/>
              </a:rPr>
              <a:t> </a:t>
            </a:r>
            <a:r>
              <a:rPr lang="en-US" altLang="zh-CN" sz="1600" b="1" dirty="0" err="1" smtClean="0">
                <a:gradFill>
                  <a:gsLst>
                    <a:gs pos="0">
                      <a:srgbClr val="00B0F0"/>
                    </a:gs>
                    <a:gs pos="15000">
                      <a:srgbClr val="65F9E5"/>
                    </a:gs>
                    <a:gs pos="50000">
                      <a:srgbClr val="00B0F0"/>
                    </a:gs>
                    <a:gs pos="100000">
                      <a:srgbClr val="65F9E5"/>
                    </a:gs>
                    <a:gs pos="74000">
                      <a:srgbClr val="45C4CE"/>
                    </a:gs>
                    <a:gs pos="62000">
                      <a:srgbClr val="65F9E5"/>
                    </a:gs>
                  </a:gsLst>
                  <a:lin ang="8100000" scaled="0"/>
                </a:gradFill>
                <a:latin typeface="Candara" panose="020E0502030303020204" pitchFamily="34" charset="0"/>
                <a:cs typeface="Calibri" panose="020F0502020204030204" pitchFamily="34" charset="0"/>
                <a:sym typeface="+mn-lt"/>
              </a:rPr>
              <a:t>Jinjing</a:t>
            </a:r>
            <a:r>
              <a:rPr lang="en-US" altLang="zh-CN" sz="1600" b="1" dirty="0" smtClean="0">
                <a:gradFill>
                  <a:gsLst>
                    <a:gs pos="0">
                      <a:srgbClr val="00B0F0"/>
                    </a:gs>
                    <a:gs pos="15000">
                      <a:srgbClr val="65F9E5"/>
                    </a:gs>
                    <a:gs pos="50000">
                      <a:srgbClr val="00B0F0"/>
                    </a:gs>
                    <a:gs pos="100000">
                      <a:srgbClr val="65F9E5"/>
                    </a:gs>
                    <a:gs pos="74000">
                      <a:srgbClr val="45C4CE"/>
                    </a:gs>
                    <a:gs pos="62000">
                      <a:srgbClr val="65F9E5"/>
                    </a:gs>
                  </a:gsLst>
                  <a:lin ang="8100000" scaled="0"/>
                </a:gradFill>
                <a:latin typeface="Candara" panose="020E0502030303020204" pitchFamily="34" charset="0"/>
                <a:cs typeface="Calibri" panose="020F0502020204030204" pitchFamily="34" charset="0"/>
                <a:sym typeface="+mn-lt"/>
              </a:rPr>
              <a:t> </a:t>
            </a:r>
            <a:r>
              <a:rPr lang="en-US" altLang="zh-CN" sz="1600" b="1" dirty="0">
                <a:gradFill>
                  <a:gsLst>
                    <a:gs pos="0">
                      <a:srgbClr val="00B0F0"/>
                    </a:gs>
                    <a:gs pos="15000">
                      <a:srgbClr val="65F9E5"/>
                    </a:gs>
                    <a:gs pos="50000">
                      <a:srgbClr val="00B0F0"/>
                    </a:gs>
                    <a:gs pos="100000">
                      <a:srgbClr val="65F9E5"/>
                    </a:gs>
                    <a:gs pos="74000">
                      <a:srgbClr val="45C4CE"/>
                    </a:gs>
                    <a:gs pos="62000">
                      <a:srgbClr val="65F9E5"/>
                    </a:gs>
                  </a:gsLst>
                  <a:lin ang="8100000" scaled="0"/>
                </a:gradFill>
                <a:latin typeface="Candara" panose="020E0502030303020204" pitchFamily="34" charset="0"/>
                <a:cs typeface="Calibri" panose="020F0502020204030204" pitchFamily="34" charset="0"/>
                <a:sym typeface="+mn-lt"/>
              </a:rPr>
              <a:t>Yang </a:t>
            </a:r>
          </a:p>
        </p:txBody>
      </p:sp>
      <p:cxnSp>
        <p:nvCxnSpPr>
          <p:cNvPr id="9" name="直接连接符 8">
            <a:extLst>
              <a:ext uri="{FF2B5EF4-FFF2-40B4-BE49-F238E27FC236}">
                <a16:creationId xmlns="" xmlns:a16="http://schemas.microsoft.com/office/drawing/2014/main" id="{CEBE1CAC-FB18-4EC6-882A-EE61E135E9D2}"/>
              </a:ext>
            </a:extLst>
          </p:cNvPr>
          <p:cNvCxnSpPr>
            <a:cxnSpLocks/>
          </p:cNvCxnSpPr>
          <p:nvPr/>
        </p:nvCxnSpPr>
        <p:spPr>
          <a:xfrm flipV="1">
            <a:off x="2405522" y="4105913"/>
            <a:ext cx="7769383" cy="894"/>
          </a:xfrm>
          <a:prstGeom prst="line">
            <a:avLst/>
          </a:prstGeom>
          <a:noFill/>
          <a:ln w="0">
            <a:gradFill>
              <a:gsLst>
                <a:gs pos="0">
                  <a:srgbClr val="45C4CE"/>
                </a:gs>
                <a:gs pos="57000">
                  <a:schemeClr val="accent5">
                    <a:lumMod val="75000"/>
                  </a:schemeClr>
                </a:gs>
                <a:gs pos="74000">
                  <a:srgbClr val="00B0F0"/>
                </a:gs>
                <a:gs pos="89000">
                  <a:schemeClr val="accent5"/>
                </a:gs>
              </a:gsLst>
              <a:lin ang="10800000" scaled="0"/>
            </a:gradFill>
          </a:ln>
        </p:spPr>
      </p:cxnSp>
      <p:sp>
        <p:nvSpPr>
          <p:cNvPr id="15" name="文本框 14">
            <a:extLst>
              <a:ext uri="{FF2B5EF4-FFF2-40B4-BE49-F238E27FC236}">
                <a16:creationId xmlns="" xmlns:a16="http://schemas.microsoft.com/office/drawing/2014/main" id="{ABCBE6B3-66D2-5245-9DF9-A6210F922DE5}"/>
              </a:ext>
            </a:extLst>
          </p:cNvPr>
          <p:cNvSpPr txBox="1"/>
          <p:nvPr/>
        </p:nvSpPr>
        <p:spPr>
          <a:xfrm>
            <a:off x="3239538" y="3142347"/>
            <a:ext cx="61173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rgbClr val="65F9E5"/>
                </a:solidFill>
                <a:latin typeface="Candara" panose="020E0502030303020204" pitchFamily="34" charset="0"/>
                <a:cs typeface="Calibri" panose="020F0502020204030204" pitchFamily="34" charset="0"/>
                <a:sym typeface="+mn-lt"/>
              </a:rPr>
              <a:t>A M</a:t>
            </a:r>
            <a:r>
              <a:rPr lang="en-US" altLang="zh-CN" sz="3600" dirty="0" smtClean="0">
                <a:solidFill>
                  <a:srgbClr val="65F9E5"/>
                </a:solidFill>
                <a:latin typeface="Candara" panose="020E0502030303020204" pitchFamily="34" charset="0"/>
                <a:cs typeface="Calibri" panose="020F0502020204030204" pitchFamily="34" charset="0"/>
                <a:sym typeface="+mn-lt"/>
              </a:rPr>
              <a:t>ultifunctional </a:t>
            </a:r>
            <a:r>
              <a:rPr lang="en-US" altLang="zh-CN" sz="3600" dirty="0">
                <a:solidFill>
                  <a:srgbClr val="65F9E5"/>
                </a:solidFill>
                <a:latin typeface="Candara" panose="020E0502030303020204" pitchFamily="34" charset="0"/>
                <a:cs typeface="Calibri" panose="020F0502020204030204" pitchFamily="34" charset="0"/>
                <a:sym typeface="+mn-lt"/>
              </a:rPr>
              <a:t>I</a:t>
            </a:r>
            <a:r>
              <a:rPr lang="en-US" altLang="zh-CN" sz="3600" dirty="0" smtClean="0">
                <a:solidFill>
                  <a:srgbClr val="65F9E5"/>
                </a:solidFill>
                <a:latin typeface="Candara" panose="020E0502030303020204" pitchFamily="34" charset="0"/>
                <a:cs typeface="Calibri" panose="020F0502020204030204" pitchFamily="34" charset="0"/>
                <a:sym typeface="+mn-lt"/>
              </a:rPr>
              <a:t>mage </a:t>
            </a:r>
            <a:r>
              <a:rPr lang="en-US" altLang="zh-CN" sz="3600" dirty="0">
                <a:solidFill>
                  <a:srgbClr val="65F9E5"/>
                </a:solidFill>
                <a:latin typeface="Candara" panose="020E0502030303020204" pitchFamily="34" charset="0"/>
                <a:cs typeface="Calibri" panose="020F0502020204030204" pitchFamily="34" charset="0"/>
                <a:sym typeface="+mn-lt"/>
              </a:rPr>
              <a:t>E</a:t>
            </a:r>
            <a:r>
              <a:rPr lang="en-US" altLang="zh-CN" sz="3600" dirty="0" smtClean="0">
                <a:solidFill>
                  <a:srgbClr val="65F9E5"/>
                </a:solidFill>
                <a:latin typeface="Candara" panose="020E0502030303020204" pitchFamily="34" charset="0"/>
                <a:cs typeface="Calibri" panose="020F0502020204030204" pitchFamily="34" charset="0"/>
                <a:sym typeface="+mn-lt"/>
              </a:rPr>
              <a:t>ditor</a:t>
            </a:r>
            <a:endParaRPr lang="en-US" altLang="zh-CN" sz="3600" dirty="0">
              <a:solidFill>
                <a:srgbClr val="65F9E5"/>
              </a:solidFill>
              <a:latin typeface="Candara" panose="020E0502030303020204" pitchFamily="34" charset="0"/>
              <a:cs typeface="Calibri" panose="020F0502020204030204" pitchFamily="34" charset="0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16788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 descr="e7d195523061f1c0c989bbdf341b111e769f2ee359bd8df638E53E9931A62DC22263A6E1A75FFBC630BB5D77BA969D9175F253EB94D93A1189E24A7D909BAD0376573965191318DE1FD009565C070D0758BE63ED47B2EDEA90557AF5557698B3C970B7156711F56A817E054E0F6C1C4A122430A250CE9C515ABA2065CACC41450FAD86564000734B172F27CA8E080E88">
            <a:extLst>
              <a:ext uri="{FF2B5EF4-FFF2-40B4-BE49-F238E27FC236}">
                <a16:creationId xmlns="" xmlns:a16="http://schemas.microsoft.com/office/drawing/2014/main" id="{C7C0EC8B-0905-DB4A-8266-BEB398EA94E7}"/>
              </a:ext>
            </a:extLst>
          </p:cNvPr>
          <p:cNvGrpSpPr/>
          <p:nvPr/>
        </p:nvGrpSpPr>
        <p:grpSpPr>
          <a:xfrm>
            <a:off x="680533" y="275941"/>
            <a:ext cx="4673453" cy="594760"/>
            <a:chOff x="1187820" y="559052"/>
            <a:chExt cx="3874324" cy="702275"/>
          </a:xfrm>
        </p:grpSpPr>
        <p:sp>
          <p:nvSpPr>
            <p:cNvPr id="9" name="文本框 8">
              <a:extLst>
                <a:ext uri="{FF2B5EF4-FFF2-40B4-BE49-F238E27FC236}">
                  <a16:creationId xmlns="" xmlns:a16="http://schemas.microsoft.com/office/drawing/2014/main" id="{2FAF4DE3-4E82-9C45-91AA-EBB68AC5B4EA}"/>
                </a:ext>
              </a:extLst>
            </p:cNvPr>
            <p:cNvSpPr txBox="1"/>
            <p:nvPr/>
          </p:nvSpPr>
          <p:spPr>
            <a:xfrm>
              <a:off x="1255908" y="559052"/>
              <a:ext cx="3806236" cy="6178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dirty="0">
                  <a:latin typeface="Candara" panose="020E0502030303020204" pitchFamily="34" charset="0"/>
                  <a:cs typeface="+mn-ea"/>
                  <a:sym typeface="+mn-lt"/>
                </a:rPr>
                <a:t>Implementation &amp; Resources</a:t>
              </a:r>
              <a:endParaRPr lang="zh-CN" altLang="en-US" sz="2800" dirty="0">
                <a:latin typeface="Candara" panose="020E0502030303020204" pitchFamily="34" charset="0"/>
                <a:cs typeface="+mn-ea"/>
                <a:sym typeface="+mn-lt"/>
              </a:endParaRPr>
            </a:p>
          </p:txBody>
        </p:sp>
        <p:cxnSp>
          <p:nvCxnSpPr>
            <p:cNvPr id="11" name="直接连接符 11">
              <a:extLst>
                <a:ext uri="{FF2B5EF4-FFF2-40B4-BE49-F238E27FC236}">
                  <a16:creationId xmlns="" xmlns:a16="http://schemas.microsoft.com/office/drawing/2014/main" id="{73849601-6F16-D941-9B40-48675D482C1E}"/>
                </a:ext>
              </a:extLst>
            </p:cNvPr>
            <p:cNvCxnSpPr/>
            <p:nvPr/>
          </p:nvCxnSpPr>
          <p:spPr>
            <a:xfrm>
              <a:off x="1187820" y="652928"/>
              <a:ext cx="0" cy="51187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文本框 11">
              <a:extLst>
                <a:ext uri="{FF2B5EF4-FFF2-40B4-BE49-F238E27FC236}">
                  <a16:creationId xmlns="" xmlns:a16="http://schemas.microsoft.com/office/drawing/2014/main" id="{1285EC5D-AD92-6844-A706-198398BA2105}"/>
                </a:ext>
              </a:extLst>
            </p:cNvPr>
            <p:cNvSpPr txBox="1"/>
            <p:nvPr/>
          </p:nvSpPr>
          <p:spPr>
            <a:xfrm>
              <a:off x="1255908" y="922773"/>
              <a:ext cx="18473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altLang="zh-CN" sz="1600" dirty="0">
                <a:solidFill>
                  <a:srgbClr val="65F9E5"/>
                </a:solidFill>
                <a:cs typeface="+mn-ea"/>
                <a:sym typeface="+mn-lt"/>
              </a:endParaRP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4275" y="3788843"/>
            <a:ext cx="2133600" cy="2133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3119" y="3282578"/>
            <a:ext cx="2047789" cy="26398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7515" y="1280636"/>
            <a:ext cx="2857500" cy="1600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5" t="620" r="2100"/>
          <a:stretch/>
        </p:blipFill>
        <p:spPr>
          <a:xfrm>
            <a:off x="1473696" y="1280636"/>
            <a:ext cx="2062436" cy="28389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54715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 descr="e7d195523061f1c0c989bbdf341b111e769f2ee359bd8df638E53E9931A62DC22263A6E1A75FFBC630BB5D77BA969D9175F253EB94D93A1189E24A7D909BAD0376573965191318DE1FD009565C070D0758BE63ED47B2EDEA90557AF5557698B3C970B7156711F56A817E054E0F6C1C4A122430A250CE9C515ABA2065CACC41450FAD86564000734B172F27CA8E080E88">
            <a:extLst>
              <a:ext uri="{FF2B5EF4-FFF2-40B4-BE49-F238E27FC236}">
                <a16:creationId xmlns="" xmlns:a16="http://schemas.microsoft.com/office/drawing/2014/main" id="{9C722B93-A898-B34A-9AFE-1DFCC99BB8A2}"/>
              </a:ext>
            </a:extLst>
          </p:cNvPr>
          <p:cNvGrpSpPr/>
          <p:nvPr/>
        </p:nvGrpSpPr>
        <p:grpSpPr>
          <a:xfrm>
            <a:off x="680529" y="275941"/>
            <a:ext cx="1646984" cy="646591"/>
            <a:chOff x="1187820" y="559052"/>
            <a:chExt cx="1365368" cy="763476"/>
          </a:xfrm>
        </p:grpSpPr>
        <p:sp>
          <p:nvSpPr>
            <p:cNvPr id="4" name="文本框 3">
              <a:extLst>
                <a:ext uri="{FF2B5EF4-FFF2-40B4-BE49-F238E27FC236}">
                  <a16:creationId xmlns="" xmlns:a16="http://schemas.microsoft.com/office/drawing/2014/main" id="{BBF90250-2488-E04E-97DD-3D702FADDD77}"/>
                </a:ext>
              </a:extLst>
            </p:cNvPr>
            <p:cNvSpPr txBox="1"/>
            <p:nvPr/>
          </p:nvSpPr>
          <p:spPr>
            <a:xfrm>
              <a:off x="1255908" y="559052"/>
              <a:ext cx="1297280" cy="6178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bg1"/>
                  </a:solidFill>
                  <a:latin typeface="Candara" panose="020E0502030303020204" pitchFamily="34" charset="0"/>
                  <a:cs typeface="+mn-ea"/>
                  <a:sym typeface="+mn-lt"/>
                </a:rPr>
                <a:t>Schedule</a:t>
              </a:r>
              <a:endParaRPr lang="zh-CN" altLang="en-US" sz="2800" dirty="0">
                <a:solidFill>
                  <a:schemeClr val="bg1"/>
                </a:solidFill>
                <a:latin typeface="Candara" panose="020E0502030303020204" pitchFamily="34" charset="0"/>
                <a:cs typeface="+mn-ea"/>
                <a:sym typeface="+mn-lt"/>
              </a:endParaRPr>
            </a:p>
          </p:txBody>
        </p:sp>
        <p:cxnSp>
          <p:nvCxnSpPr>
            <p:cNvPr id="5" name="直接连接符 11">
              <a:extLst>
                <a:ext uri="{FF2B5EF4-FFF2-40B4-BE49-F238E27FC236}">
                  <a16:creationId xmlns="" xmlns:a16="http://schemas.microsoft.com/office/drawing/2014/main" id="{CAE6A139-D0FB-0B47-9D07-2D90CA5B391D}"/>
                </a:ext>
              </a:extLst>
            </p:cNvPr>
            <p:cNvCxnSpPr/>
            <p:nvPr/>
          </p:nvCxnSpPr>
          <p:spPr>
            <a:xfrm>
              <a:off x="1187820" y="652928"/>
              <a:ext cx="0" cy="511876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文本框 5">
              <a:extLst>
                <a:ext uri="{FF2B5EF4-FFF2-40B4-BE49-F238E27FC236}">
                  <a16:creationId xmlns="" xmlns:a16="http://schemas.microsoft.com/office/drawing/2014/main" id="{1B4BDBCB-A3F4-BD4F-92CC-9DE0F22335A2}"/>
                </a:ext>
              </a:extLst>
            </p:cNvPr>
            <p:cNvSpPr txBox="1"/>
            <p:nvPr/>
          </p:nvSpPr>
          <p:spPr>
            <a:xfrm>
              <a:off x="1255908" y="922773"/>
              <a:ext cx="153144" cy="3997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altLang="zh-CN" sz="16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aphicFrame>
        <p:nvGraphicFramePr>
          <p:cNvPr id="7" name="表格 6">
            <a:extLst>
              <a:ext uri="{FF2B5EF4-FFF2-40B4-BE49-F238E27FC236}">
                <a16:creationId xmlns="" xmlns:a16="http://schemas.microsoft.com/office/drawing/2014/main" id="{8A2077C6-6BCA-374F-B86E-68959B6A86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4349688"/>
              </p:ext>
            </p:extLst>
          </p:nvPr>
        </p:nvGraphicFramePr>
        <p:xfrm>
          <a:off x="2923735" y="1269353"/>
          <a:ext cx="6344529" cy="4617720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1237958">
                  <a:extLst>
                    <a:ext uri="{9D8B030D-6E8A-4147-A177-3AD203B41FA5}">
                      <a16:colId xmlns="" xmlns:a16="http://schemas.microsoft.com/office/drawing/2014/main" val="278639625"/>
                    </a:ext>
                  </a:extLst>
                </a:gridCol>
                <a:gridCol w="5106571">
                  <a:extLst>
                    <a:ext uri="{9D8B030D-6E8A-4147-A177-3AD203B41FA5}">
                      <a16:colId xmlns="" xmlns:a16="http://schemas.microsoft.com/office/drawing/2014/main" val="1785888503"/>
                    </a:ext>
                  </a:extLst>
                </a:gridCol>
              </a:tblGrid>
              <a:tr h="48999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200"/>
                        </a:spcAft>
                      </a:pPr>
                      <a:r>
                        <a:rPr lang="en-US" altLang="zh-CN" sz="1800" b="0" i="1" kern="100" dirty="0" smtClean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week</a:t>
                      </a:r>
                      <a:endParaRPr lang="zh-CN" sz="1800" b="0" i="1" kern="1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279400" marR="50800" marT="50800" marB="508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200"/>
                        </a:spcAft>
                      </a:pPr>
                      <a:r>
                        <a:rPr lang="en-US" altLang="zh-CN" sz="1800" b="0" i="1" kern="100" dirty="0" smtClean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Plan</a:t>
                      </a:r>
                      <a:endParaRPr lang="zh-CN" sz="1800" b="0" i="1" kern="1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279400" marR="50800" marT="50800" marB="508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460131945"/>
                  </a:ext>
                </a:extLst>
              </a:tr>
              <a:tr h="48999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200"/>
                        </a:spcAft>
                      </a:pPr>
                      <a:r>
                        <a:rPr lang="en-US" altLang="zh-CN" sz="1800" b="0" kern="100" dirty="0" smtClean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9</a:t>
                      </a:r>
                      <a:endParaRPr lang="zh-CN" sz="1800" b="0" kern="1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279400" marR="50800" marT="50800" marB="508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4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200"/>
                        </a:spcAft>
                      </a:pPr>
                      <a:r>
                        <a:rPr lang="en-US" altLang="zh-CN" sz="1800" b="0" kern="100" dirty="0" smtClean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Write</a:t>
                      </a:r>
                      <a:r>
                        <a:rPr lang="en-US" altLang="zh-CN" sz="1800" b="0" kern="100" baseline="0" dirty="0" smtClean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codes to implement all the functions </a:t>
                      </a:r>
                      <a:endParaRPr lang="zh-CN" sz="1800" b="0" kern="1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279400" marR="50800" marT="50800" marB="508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295877324"/>
                  </a:ext>
                </a:extLst>
              </a:tr>
              <a:tr h="48999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200"/>
                        </a:spcAft>
                      </a:pPr>
                      <a:r>
                        <a:rPr lang="en-US" altLang="zh-CN" sz="1800" b="0" kern="100" dirty="0" smtClean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10</a:t>
                      </a:r>
                      <a:endParaRPr lang="zh-CN" sz="1800" b="0" kern="1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279400" marR="50800" marT="50800" marB="508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200"/>
                        </a:spcAft>
                      </a:pPr>
                      <a:endParaRPr lang="zh-CN" sz="1800" kern="100" dirty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279400" marR="50800" marT="50800" marB="50800" anchor="ctr"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553947494"/>
                  </a:ext>
                </a:extLst>
              </a:tr>
              <a:tr h="48999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200"/>
                        </a:spcAft>
                      </a:pPr>
                      <a:r>
                        <a:rPr lang="en-US" altLang="zh-CN" sz="1800" b="0" kern="100" dirty="0" smtClean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11</a:t>
                      </a:r>
                      <a:endParaRPr lang="zh-CN" sz="1800" b="0" kern="1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279400" marR="50800" marT="50800" marB="508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200"/>
                        </a:spcAft>
                      </a:pPr>
                      <a:endParaRPr lang="zh-CN" sz="1800" kern="100" dirty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279400" marR="50800" marT="50800" marB="50800" anchor="ctr"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4282042942"/>
                  </a:ext>
                </a:extLst>
              </a:tr>
              <a:tr h="48999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200"/>
                        </a:spcAft>
                      </a:pPr>
                      <a:r>
                        <a:rPr lang="en-US" altLang="zh-CN" sz="1800" b="0" kern="100" dirty="0" smtClean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12</a:t>
                      </a:r>
                      <a:endParaRPr lang="zh-CN" sz="1800" b="0" kern="1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279400" marR="50800" marT="50800" marB="508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200"/>
                        </a:spcAft>
                      </a:pPr>
                      <a:endParaRPr lang="zh-CN" sz="1800" kern="100" dirty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279400" marR="50800" marT="50800" marB="50800" anchor="ctr"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452801070"/>
                  </a:ext>
                </a:extLst>
              </a:tr>
              <a:tr h="48999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200"/>
                        </a:spcAft>
                      </a:pPr>
                      <a:r>
                        <a:rPr lang="en-US" altLang="zh-CN" sz="1800" b="0" kern="100" dirty="0" smtClean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13</a:t>
                      </a:r>
                      <a:endParaRPr lang="zh-CN" sz="1800" b="0" kern="1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279400" marR="50800" marT="50800" marB="508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200"/>
                        </a:spcAft>
                      </a:pPr>
                      <a:r>
                        <a:rPr lang="en-US" altLang="zh-CN" sz="1800" b="0" kern="100" dirty="0" smtClean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Integrate</a:t>
                      </a:r>
                      <a:r>
                        <a:rPr lang="en-US" altLang="zh-CN" sz="1800" b="0" kern="100" baseline="0" dirty="0" smtClean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codes</a:t>
                      </a:r>
                      <a:endParaRPr lang="zh-CN" sz="1800" b="0" kern="1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279400" marR="50800" marT="50800" marB="508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762308646"/>
                  </a:ext>
                </a:extLst>
              </a:tr>
              <a:tr h="48999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200"/>
                        </a:spcAft>
                      </a:pPr>
                      <a:r>
                        <a:rPr lang="en-US" altLang="zh-CN" sz="1800" b="0" kern="100" dirty="0" smtClean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14</a:t>
                      </a:r>
                      <a:endParaRPr lang="zh-CN" sz="1800" b="0" kern="1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279400" marR="50800" marT="50800" marB="508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200"/>
                        </a:spcAft>
                      </a:pPr>
                      <a:endParaRPr lang="zh-CN" sz="1800" kern="100" dirty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279400" marR="50800" marT="50800" marB="50800" anchor="ctr"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676559186"/>
                  </a:ext>
                </a:extLst>
              </a:tr>
              <a:tr h="48999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200"/>
                        </a:spcAft>
                      </a:pPr>
                      <a:r>
                        <a:rPr lang="en-US" altLang="zh-CN" sz="1800" b="0" kern="100" dirty="0" smtClean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15</a:t>
                      </a:r>
                      <a:endParaRPr lang="zh-CN" sz="1800" b="0" kern="1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279400" marR="50800" marT="50800" marB="508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200"/>
                        </a:spcAft>
                      </a:pPr>
                      <a:r>
                        <a:rPr lang="en-US" altLang="zh-CN" sz="1800" b="0" kern="100" dirty="0" smtClean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Write</a:t>
                      </a:r>
                      <a:r>
                        <a:rPr lang="en-US" altLang="zh-CN" sz="1800" b="0" kern="100" baseline="0" dirty="0" smtClean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the final report </a:t>
                      </a:r>
                      <a:endParaRPr lang="zh-CN" sz="1800" b="0" kern="1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279400" marR="50800" marT="50800" marB="508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36676288"/>
                  </a:ext>
                </a:extLst>
              </a:tr>
              <a:tr h="48999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200"/>
                        </a:spcAft>
                      </a:pPr>
                      <a:r>
                        <a:rPr lang="en-US" altLang="zh-CN" sz="1800" b="0" kern="100" dirty="0" smtClean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16</a:t>
                      </a:r>
                      <a:endParaRPr lang="zh-CN" sz="1800" b="0" kern="1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279400" marR="50800" marT="50800" marB="508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200"/>
                        </a:spcAft>
                      </a:pPr>
                      <a:r>
                        <a:rPr lang="en-US" altLang="zh-CN" sz="1800" b="0" kern="100" dirty="0" smtClean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Test</a:t>
                      </a:r>
                      <a:r>
                        <a:rPr lang="en-US" altLang="zh-CN" sz="1800" b="0" kern="100" baseline="0" dirty="0" smtClean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and adjustment </a:t>
                      </a:r>
                      <a:endParaRPr lang="zh-CN" sz="1800" b="0" kern="1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279400" marR="50800" marT="50800" marB="508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41685749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22644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 descr="e7d195523061f1c0c989bbdf341b111e769f2ee359bd8df638E53E9931A62DC22263A6E1A75FFBC630BB5D77BA969D9175F253EB94D93A1189E24A7D909BAD0376573965191318DE1FD009565C070D0758BE63ED47B2EDEA90557AF5557698B3C970B7156711F56A817E054E0F6C1C4A122430A250CE9C515ABA2065CACC41450FAD86564000734B172F27CA8E080E88">
            <a:extLst>
              <a:ext uri="{FF2B5EF4-FFF2-40B4-BE49-F238E27FC236}">
                <a16:creationId xmlns="" xmlns:a16="http://schemas.microsoft.com/office/drawing/2014/main" id="{9C722B93-A898-B34A-9AFE-1DFCC99BB8A2}"/>
              </a:ext>
            </a:extLst>
          </p:cNvPr>
          <p:cNvGrpSpPr/>
          <p:nvPr/>
        </p:nvGrpSpPr>
        <p:grpSpPr>
          <a:xfrm>
            <a:off x="680532" y="275941"/>
            <a:ext cx="2819676" cy="594760"/>
            <a:chOff x="1187820" y="559052"/>
            <a:chExt cx="2337539" cy="702275"/>
          </a:xfrm>
        </p:grpSpPr>
        <p:sp>
          <p:nvSpPr>
            <p:cNvPr id="4" name="文本框 3">
              <a:extLst>
                <a:ext uri="{FF2B5EF4-FFF2-40B4-BE49-F238E27FC236}">
                  <a16:creationId xmlns="" xmlns:a16="http://schemas.microsoft.com/office/drawing/2014/main" id="{BBF90250-2488-E04E-97DD-3D702FADDD77}"/>
                </a:ext>
              </a:extLst>
            </p:cNvPr>
            <p:cNvSpPr txBox="1"/>
            <p:nvPr/>
          </p:nvSpPr>
          <p:spPr>
            <a:xfrm>
              <a:off x="1255908" y="559052"/>
              <a:ext cx="2269451" cy="6178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dirty="0">
                  <a:solidFill>
                    <a:srgbClr val="65F9E5"/>
                  </a:solidFill>
                  <a:latin typeface="Candara" panose="020E0502030303020204" pitchFamily="34" charset="0"/>
                  <a:cs typeface="+mn-ea"/>
                  <a:sym typeface="+mn-lt"/>
                </a:rPr>
                <a:t>Division of  Work</a:t>
              </a:r>
              <a:endParaRPr lang="zh-CN" altLang="en-US" sz="2800" dirty="0">
                <a:solidFill>
                  <a:srgbClr val="65F9E5"/>
                </a:solidFill>
                <a:latin typeface="Candara" panose="020E0502030303020204" pitchFamily="34" charset="0"/>
                <a:cs typeface="+mn-ea"/>
                <a:sym typeface="+mn-lt"/>
              </a:endParaRPr>
            </a:p>
          </p:txBody>
        </p:sp>
        <p:cxnSp>
          <p:nvCxnSpPr>
            <p:cNvPr id="5" name="直接连接符 11">
              <a:extLst>
                <a:ext uri="{FF2B5EF4-FFF2-40B4-BE49-F238E27FC236}">
                  <a16:creationId xmlns="" xmlns:a16="http://schemas.microsoft.com/office/drawing/2014/main" id="{CAE6A139-D0FB-0B47-9D07-2D90CA5B391D}"/>
                </a:ext>
              </a:extLst>
            </p:cNvPr>
            <p:cNvCxnSpPr/>
            <p:nvPr/>
          </p:nvCxnSpPr>
          <p:spPr>
            <a:xfrm>
              <a:off x="1187820" y="652928"/>
              <a:ext cx="0" cy="511876"/>
            </a:xfrm>
            <a:prstGeom prst="line">
              <a:avLst/>
            </a:prstGeom>
            <a:ln w="12700">
              <a:solidFill>
                <a:srgbClr val="45C4C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文本框 5">
              <a:extLst>
                <a:ext uri="{FF2B5EF4-FFF2-40B4-BE49-F238E27FC236}">
                  <a16:creationId xmlns="" xmlns:a16="http://schemas.microsoft.com/office/drawing/2014/main" id="{1B4BDBCB-A3F4-BD4F-92CC-9DE0F22335A2}"/>
                </a:ext>
              </a:extLst>
            </p:cNvPr>
            <p:cNvSpPr txBox="1"/>
            <p:nvPr/>
          </p:nvSpPr>
          <p:spPr>
            <a:xfrm>
              <a:off x="1255908" y="922773"/>
              <a:ext cx="18473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altLang="zh-CN" sz="1600" dirty="0">
                <a:solidFill>
                  <a:srgbClr val="65F9E5"/>
                </a:solidFill>
                <a:cs typeface="+mn-ea"/>
                <a:sym typeface="+mn-lt"/>
              </a:endParaRPr>
            </a:p>
          </p:txBody>
        </p:sp>
      </p:grpSp>
      <p:graphicFrame>
        <p:nvGraphicFramePr>
          <p:cNvPr id="8" name="表格 7">
            <a:extLst>
              <a:ext uri="{FF2B5EF4-FFF2-40B4-BE49-F238E27FC236}">
                <a16:creationId xmlns="" xmlns:a16="http://schemas.microsoft.com/office/drawing/2014/main" id="{8A2077C6-6BCA-374F-B86E-68959B6A86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9217331"/>
              </p:ext>
            </p:extLst>
          </p:nvPr>
        </p:nvGraphicFramePr>
        <p:xfrm>
          <a:off x="3008369" y="1195251"/>
          <a:ext cx="7660320" cy="4955825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2171006">
                  <a:extLst>
                    <a:ext uri="{9D8B030D-6E8A-4147-A177-3AD203B41FA5}">
                      <a16:colId xmlns="" xmlns:a16="http://schemas.microsoft.com/office/drawing/2014/main" val="278639625"/>
                    </a:ext>
                  </a:extLst>
                </a:gridCol>
                <a:gridCol w="5489314">
                  <a:extLst>
                    <a:ext uri="{9D8B030D-6E8A-4147-A177-3AD203B41FA5}">
                      <a16:colId xmlns="" xmlns:a16="http://schemas.microsoft.com/office/drawing/2014/main" val="1785888503"/>
                    </a:ext>
                  </a:extLst>
                </a:gridCol>
              </a:tblGrid>
              <a:tr h="707975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1200"/>
                        </a:spcAft>
                      </a:pPr>
                      <a:r>
                        <a:rPr lang="en-US" sz="1800" b="1" i="1" kern="100" dirty="0">
                          <a:solidFill>
                            <a:srgbClr val="65F9E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Name</a:t>
                      </a:r>
                      <a:endParaRPr lang="zh-CN" sz="1800" b="1" i="1" kern="100" dirty="0">
                        <a:solidFill>
                          <a:srgbClr val="65F9E5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279400" marR="50800" marT="50800" marB="50800" anchor="ctr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1200"/>
                        </a:spcAft>
                      </a:pPr>
                      <a:r>
                        <a:rPr lang="en-US" sz="1800" b="1" i="1" kern="100" dirty="0">
                          <a:solidFill>
                            <a:srgbClr val="65F9E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Division</a:t>
                      </a:r>
                      <a:endParaRPr lang="zh-CN" sz="1800" b="1" i="1" kern="100" dirty="0">
                        <a:solidFill>
                          <a:srgbClr val="65F9E5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279400" marR="50800" marT="50800" marB="50800" anchor="ctr"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460131945"/>
                  </a:ext>
                </a:extLst>
              </a:tr>
              <a:tr h="707975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1200"/>
                        </a:spcAft>
                      </a:pPr>
                      <a:r>
                        <a:rPr lang="en-US" sz="1800" kern="100" dirty="0">
                          <a:solidFill>
                            <a:srgbClr val="65F9E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Ran Hu</a:t>
                      </a:r>
                      <a:endParaRPr lang="zh-CN" sz="1800" kern="100" dirty="0">
                        <a:solidFill>
                          <a:srgbClr val="65F9E5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279400" marR="50800" marT="50800" marB="50800" anchor="ctr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1200"/>
                        </a:spcAft>
                      </a:pPr>
                      <a:r>
                        <a:rPr lang="en-US" sz="1800" kern="100" dirty="0">
                          <a:solidFill>
                            <a:srgbClr val="65F9E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functions design, loading </a:t>
                      </a:r>
                      <a:r>
                        <a:rPr lang="en-US" sz="1800" kern="100" dirty="0" smtClean="0">
                          <a:solidFill>
                            <a:srgbClr val="65F9E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&amp; </a:t>
                      </a:r>
                      <a:r>
                        <a:rPr lang="en-US" sz="1800" kern="100" dirty="0">
                          <a:solidFill>
                            <a:srgbClr val="65F9E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saving photo</a:t>
                      </a:r>
                      <a:endParaRPr lang="zh-CN" sz="1800" kern="100" dirty="0">
                        <a:solidFill>
                          <a:srgbClr val="65F9E5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279400" marR="50800" marT="50800" marB="50800" anchor="ctr"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295877324"/>
                  </a:ext>
                </a:extLst>
              </a:tr>
              <a:tr h="707975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1200"/>
                        </a:spcAft>
                      </a:pPr>
                      <a:r>
                        <a:rPr lang="en-US" sz="1800" kern="100" dirty="0">
                          <a:solidFill>
                            <a:srgbClr val="65F9E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Shaoyu Wang</a:t>
                      </a:r>
                      <a:endParaRPr lang="zh-CN" sz="1800" kern="100" dirty="0">
                        <a:solidFill>
                          <a:srgbClr val="65F9E5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279400" marR="50800" marT="50800" marB="50800" anchor="ctr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1200"/>
                        </a:spcAft>
                      </a:pPr>
                      <a:r>
                        <a:rPr lang="en-US" sz="1800" kern="100" dirty="0" smtClean="0">
                          <a:solidFill>
                            <a:srgbClr val="65F9E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mosai</a:t>
                      </a:r>
                      <a:r>
                        <a:rPr lang="en-US" sz="1800" kern="100" baseline="0" dirty="0" smtClean="0">
                          <a:solidFill>
                            <a:srgbClr val="65F9E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c,</a:t>
                      </a:r>
                      <a:r>
                        <a:rPr lang="en-US" sz="1800" kern="100" dirty="0" smtClean="0">
                          <a:solidFill>
                            <a:srgbClr val="65F9E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kern="100" dirty="0">
                          <a:solidFill>
                            <a:srgbClr val="65F9E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background </a:t>
                      </a:r>
                      <a:r>
                        <a:rPr lang="en-US" sz="1800" kern="100" dirty="0" smtClean="0">
                          <a:solidFill>
                            <a:srgbClr val="65F9E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changing</a:t>
                      </a:r>
                      <a:endParaRPr lang="zh-CN" sz="1800" kern="100" dirty="0">
                        <a:solidFill>
                          <a:srgbClr val="65F9E5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279400" marR="50800" marT="50800" marB="50800" anchor="ctr"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553947494"/>
                  </a:ext>
                </a:extLst>
              </a:tr>
              <a:tr h="707975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1200"/>
                        </a:spcAft>
                      </a:pPr>
                      <a:r>
                        <a:rPr lang="en-US" sz="1800" kern="100" dirty="0">
                          <a:solidFill>
                            <a:srgbClr val="65F9E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Jiayi Qiu</a:t>
                      </a:r>
                      <a:endParaRPr lang="zh-CN" sz="1800" kern="100" dirty="0">
                        <a:solidFill>
                          <a:srgbClr val="65F9E5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279400" marR="50800" marT="50800" marB="50800" anchor="ctr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1200"/>
                        </a:spcAft>
                      </a:pPr>
                      <a:r>
                        <a:rPr lang="en-US" sz="1800" kern="100" dirty="0">
                          <a:solidFill>
                            <a:srgbClr val="65F9E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GUI design</a:t>
                      </a:r>
                      <a:endParaRPr lang="zh-CN" sz="1800" kern="100" dirty="0">
                        <a:solidFill>
                          <a:srgbClr val="65F9E5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279400" marR="50800" marT="50800" marB="50800" anchor="ctr"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762308646"/>
                  </a:ext>
                </a:extLst>
              </a:tr>
              <a:tr h="707975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1200"/>
                        </a:spcAft>
                      </a:pPr>
                      <a:r>
                        <a:rPr lang="en-US" sz="1800" kern="100" dirty="0">
                          <a:solidFill>
                            <a:srgbClr val="65F9E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Zhixian Hu</a:t>
                      </a:r>
                      <a:endParaRPr lang="zh-CN" sz="1800" kern="100" dirty="0">
                        <a:solidFill>
                          <a:srgbClr val="65F9E5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279400" marR="50800" marT="50800" marB="50800" anchor="ctr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1200"/>
                        </a:spcAft>
                      </a:pPr>
                      <a:r>
                        <a:rPr lang="en-US" sz="1800" kern="100" dirty="0">
                          <a:solidFill>
                            <a:srgbClr val="65F9E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basic </a:t>
                      </a:r>
                      <a:r>
                        <a:rPr lang="en-US" sz="1800" kern="100" dirty="0" smtClean="0">
                          <a:solidFill>
                            <a:srgbClr val="65F9E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operations</a:t>
                      </a:r>
                      <a:r>
                        <a:rPr lang="en-US" sz="1800" kern="100" baseline="0" dirty="0" smtClean="0">
                          <a:solidFill>
                            <a:srgbClr val="65F9E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on photo</a:t>
                      </a:r>
                      <a:endParaRPr lang="zh-CN" sz="1800" kern="100" dirty="0">
                        <a:solidFill>
                          <a:srgbClr val="65F9E5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279400" marR="50800" marT="50800" marB="50800" anchor="ctr"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676559186"/>
                  </a:ext>
                </a:extLst>
              </a:tr>
              <a:tr h="707975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1200"/>
                        </a:spcAft>
                      </a:pPr>
                      <a:r>
                        <a:rPr lang="en-US" sz="1800" kern="100" dirty="0">
                          <a:solidFill>
                            <a:srgbClr val="65F9E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Xuening Zhang</a:t>
                      </a:r>
                      <a:endParaRPr lang="zh-CN" sz="1800" kern="100" dirty="0">
                        <a:solidFill>
                          <a:srgbClr val="65F9E5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279400" marR="50800" marT="50800" marB="50800" anchor="ctr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1200"/>
                        </a:spcAft>
                      </a:pPr>
                      <a:r>
                        <a:rPr lang="en-US" sz="1800" kern="100" dirty="0">
                          <a:solidFill>
                            <a:srgbClr val="65F9E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stickers, </a:t>
                      </a:r>
                      <a:r>
                        <a:rPr lang="en-US" sz="1800" kern="100" dirty="0" smtClean="0">
                          <a:solidFill>
                            <a:srgbClr val="65F9E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text, and</a:t>
                      </a:r>
                      <a:r>
                        <a:rPr lang="en-US" sz="1800" kern="100" baseline="0" dirty="0" smtClean="0">
                          <a:solidFill>
                            <a:srgbClr val="65F9E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collage</a:t>
                      </a:r>
                      <a:endParaRPr lang="zh-CN" sz="1800" kern="100" dirty="0">
                        <a:solidFill>
                          <a:srgbClr val="65F9E5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279400" marR="50800" marT="50800" marB="50800" anchor="ctr"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36676288"/>
                  </a:ext>
                </a:extLst>
              </a:tr>
              <a:tr h="707975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1200"/>
                        </a:spcAft>
                      </a:pPr>
                      <a:r>
                        <a:rPr lang="en-US" sz="1800" kern="100" dirty="0">
                          <a:solidFill>
                            <a:srgbClr val="65F9E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Jinjing Yang</a:t>
                      </a:r>
                      <a:endParaRPr lang="zh-CN" sz="1800" kern="100" dirty="0">
                        <a:solidFill>
                          <a:srgbClr val="65F9E5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279400" marR="50800" marT="50800" marB="50800" anchor="ctr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1200"/>
                        </a:spcAft>
                      </a:pPr>
                      <a:r>
                        <a:rPr lang="en-US" sz="1800" kern="100" dirty="0">
                          <a:solidFill>
                            <a:srgbClr val="65F9E5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filters</a:t>
                      </a:r>
                      <a:endParaRPr lang="zh-CN" sz="1800" kern="100" dirty="0">
                        <a:solidFill>
                          <a:srgbClr val="65F9E5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279400" marR="50800" marT="50800" marB="50800" anchor="ctr"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41685749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71479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2411656" y="1767075"/>
            <a:ext cx="7621910" cy="3541269"/>
            <a:chOff x="2285046" y="2207665"/>
            <a:chExt cx="7621910" cy="3541269"/>
          </a:xfrm>
        </p:grpSpPr>
        <p:sp>
          <p:nvSpPr>
            <p:cNvPr id="4" name="文本框 3">
              <a:extLst>
                <a:ext uri="{FF2B5EF4-FFF2-40B4-BE49-F238E27FC236}">
                  <a16:creationId xmlns="" xmlns:a16="http://schemas.microsoft.com/office/drawing/2014/main" id="{B5A1EF7C-DD87-A340-84D6-2B60CED58151}"/>
                </a:ext>
              </a:extLst>
            </p:cNvPr>
            <p:cNvSpPr txBox="1"/>
            <p:nvPr/>
          </p:nvSpPr>
          <p:spPr>
            <a:xfrm>
              <a:off x="2285046" y="2207665"/>
              <a:ext cx="7621910" cy="3262432"/>
            </a:xfrm>
            <a:prstGeom prst="rect">
              <a:avLst/>
            </a:prstGeom>
            <a:solidFill>
              <a:srgbClr val="65F9E5"/>
            </a:solidFill>
          </p:spPr>
          <p:txBody>
            <a:bodyPr wrap="square" rtlCol="0">
              <a:spAutoFit/>
            </a:bodyPr>
            <a:lstStyle/>
            <a:p>
              <a:endParaRPr lang="en-US" altLang="zh-CN" dirty="0" smtClean="0">
                <a:solidFill>
                  <a:schemeClr val="bg1"/>
                </a:solidFill>
                <a:latin typeface="Arial Rounded MT Bold" panose="020F0704030504030204" pitchFamily="34" charset="0"/>
                <a:ea typeface="STSong" panose="02010600040101010101" pitchFamily="2" charset="-122"/>
                <a:cs typeface="+mn-ea"/>
                <a:sym typeface="+mn-lt"/>
              </a:endParaRPr>
            </a:p>
            <a:p>
              <a:r>
                <a:rPr lang="en-US" altLang="zh-CN" sz="1200" dirty="0">
                  <a:solidFill>
                    <a:schemeClr val="bg1"/>
                  </a:solidFill>
                  <a:latin typeface="Arial Rounded MT Bold" panose="020F0704030504030204" pitchFamily="34" charset="0"/>
                  <a:ea typeface="STSong" panose="02010600040101010101" pitchFamily="2" charset="-122"/>
                  <a:cs typeface="+mn-ea"/>
                  <a:sym typeface="+mn-lt"/>
                </a:rPr>
                <a:t>	</a:t>
              </a:r>
              <a:endParaRPr lang="en-US" altLang="zh-CN" sz="1200" dirty="0" smtClean="0">
                <a:solidFill>
                  <a:schemeClr val="bg1"/>
                </a:solidFill>
                <a:latin typeface="Arial Rounded MT Bold" panose="020F0704030504030204" pitchFamily="34" charset="0"/>
                <a:ea typeface="STSong" panose="02010600040101010101" pitchFamily="2" charset="-122"/>
                <a:cs typeface="+mn-ea"/>
                <a:sym typeface="+mn-lt"/>
              </a:endParaRPr>
            </a:p>
            <a:p>
              <a:r>
                <a:rPr lang="en-US" altLang="zh-CN" sz="8800" dirty="0" smtClean="0">
                  <a:solidFill>
                    <a:schemeClr val="bg1"/>
                  </a:solidFill>
                  <a:latin typeface="Arial Rounded MT Bold" panose="020F0704030504030204" pitchFamily="34" charset="0"/>
                  <a:ea typeface="STSong" panose="02010600040101010101" pitchFamily="2" charset="-122"/>
                  <a:cs typeface="+mn-ea"/>
                  <a:sym typeface="+mn-lt"/>
                </a:rPr>
                <a:t>   Thank You</a:t>
              </a:r>
            </a:p>
            <a:p>
              <a:r>
                <a:rPr lang="en-US" altLang="zh-CN" sz="8800" dirty="0" smtClean="0">
                  <a:solidFill>
                    <a:schemeClr val="bg1"/>
                  </a:solidFill>
                  <a:latin typeface="Arial Rounded MT Bold" panose="020F0704030504030204" pitchFamily="34" charset="0"/>
                  <a:ea typeface="STSong" panose="02010600040101010101" pitchFamily="2" charset="-122"/>
                  <a:cs typeface="+mn-ea"/>
                  <a:sym typeface="+mn-lt"/>
                </a:rPr>
                <a:t>  </a:t>
              </a:r>
              <a:endParaRPr lang="en-US" altLang="zh-CN" sz="8800" dirty="0">
                <a:solidFill>
                  <a:schemeClr val="bg1"/>
                </a:solidFill>
                <a:latin typeface="Arial Rounded MT Bold" panose="020F0704030504030204" pitchFamily="34" charset="0"/>
                <a:ea typeface="STSong" panose="02010600040101010101" pitchFamily="2" charset="-122"/>
                <a:cs typeface="+mn-ea"/>
                <a:sym typeface="+mn-lt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2285046" y="4174720"/>
              <a:ext cx="7621910" cy="1574214"/>
            </a:xfrm>
            <a:prstGeom prst="rect">
              <a:avLst/>
            </a:prstGeom>
            <a:solidFill>
              <a:srgbClr val="65F9E5"/>
            </a:solidFill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spcAft>
                  <a:spcPts val="1200"/>
                </a:spcAft>
              </a:pPr>
              <a:r>
                <a:rPr lang="en-US" altLang="zh-CN" sz="2000" b="1" kern="100" dirty="0" smtClean="0">
                  <a:solidFill>
                    <a:schemeClr val="bg1"/>
                  </a:solidFill>
                  <a:uFill>
                    <a:solidFill>
                      <a:srgbClr val="000000"/>
                    </a:solidFill>
                  </a:uFill>
                  <a:latin typeface="Arial" panose="020B0604020202020204" pitchFamily="34" charset="0"/>
                  <a:cs typeface="Arial" panose="020B0604020202020204" pitchFamily="34" charset="0"/>
                </a:rPr>
                <a:t>If you have any questions, please contact ranhu@link.cuhk.edu.cn</a:t>
              </a:r>
            </a:p>
            <a:p>
              <a:pPr algn="ctr">
                <a:lnSpc>
                  <a:spcPct val="150000"/>
                </a:lnSpc>
                <a:spcAft>
                  <a:spcPts val="1200"/>
                </a:spcAft>
              </a:pPr>
              <a:endParaRPr lang="en-US" altLang="zh-CN" sz="2000" b="1" kern="100" dirty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36921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 descr="e7d195523061f1c0c989bbdf341b111e769f2ee359bd8df638E53E9931A62DC22263A6E1A75FFBC630BB5D77BA969D9175F253EB94D93A1189E24A7D909BAD0376573965191318DE1FD009565C070D0758BE63ED47B2EDEA90557AF5557698B3C970B7156711F56A817E054E0F6C1C4A122430A250CE9C515ABA2065CACC41450FAD86564000734B172F27CA8E080E88">
            <a:extLst>
              <a:ext uri="{FF2B5EF4-FFF2-40B4-BE49-F238E27FC236}">
                <a16:creationId xmlns="" xmlns:a16="http://schemas.microsoft.com/office/drawing/2014/main" id="{4C596C3E-75DB-4633-BFDA-A5DD519B4EE0}"/>
              </a:ext>
            </a:extLst>
          </p:cNvPr>
          <p:cNvSpPr/>
          <p:nvPr/>
        </p:nvSpPr>
        <p:spPr>
          <a:xfrm>
            <a:off x="2175802" y="5246158"/>
            <a:ext cx="81210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smtClean="0">
                <a:gradFill>
                  <a:gsLst>
                    <a:gs pos="0">
                      <a:schemeClr val="bg1">
                        <a:lumMod val="75000"/>
                      </a:schemeClr>
                    </a:gs>
                    <a:gs pos="82000">
                      <a:schemeClr val="bg1">
                        <a:lumMod val="75000"/>
                      </a:schemeClr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14400000" scaled="0"/>
                </a:gradFill>
                <a:latin typeface="Calibri" panose="020F0502020204030204" pitchFamily="34" charset="0"/>
                <a:cs typeface="Calibri" panose="020F0502020204030204" pitchFamily="34" charset="0"/>
                <a:sym typeface="+mn-lt"/>
              </a:rPr>
              <a:t>Take </a:t>
            </a:r>
            <a:r>
              <a:rPr lang="en-US" altLang="zh-CN" sz="2400" dirty="0">
                <a:gradFill>
                  <a:gsLst>
                    <a:gs pos="0">
                      <a:schemeClr val="bg1">
                        <a:lumMod val="75000"/>
                      </a:schemeClr>
                    </a:gs>
                    <a:gs pos="82000">
                      <a:schemeClr val="bg1">
                        <a:lumMod val="75000"/>
                      </a:schemeClr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14400000" scaled="0"/>
                </a:gradFill>
                <a:latin typeface="Calibri" panose="020F0502020204030204" pitchFamily="34" charset="0"/>
                <a:cs typeface="Calibri" panose="020F0502020204030204" pitchFamily="34" charset="0"/>
                <a:sym typeface="+mn-lt"/>
              </a:rPr>
              <a:t>P</a:t>
            </a:r>
            <a:r>
              <a:rPr lang="en-US" altLang="zh-CN" sz="2400" dirty="0" smtClean="0">
                <a:gradFill>
                  <a:gsLst>
                    <a:gs pos="0">
                      <a:schemeClr val="bg1">
                        <a:lumMod val="75000"/>
                      </a:schemeClr>
                    </a:gs>
                    <a:gs pos="82000">
                      <a:schemeClr val="bg1">
                        <a:lumMod val="75000"/>
                      </a:schemeClr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14400000" scaled="0"/>
                </a:gradFill>
                <a:latin typeface="Calibri" panose="020F0502020204030204" pitchFamily="34" charset="0"/>
                <a:cs typeface="Calibri" panose="020F0502020204030204" pitchFamily="34" charset="0"/>
                <a:sym typeface="+mn-lt"/>
              </a:rPr>
              <a:t>hotos </a:t>
            </a:r>
            <a:r>
              <a:rPr lang="en-US" altLang="zh-CN" sz="2400" dirty="0" smtClean="0">
                <a:gradFill>
                  <a:gsLst>
                    <a:gs pos="0">
                      <a:schemeClr val="bg1">
                        <a:lumMod val="75000"/>
                      </a:schemeClr>
                    </a:gs>
                    <a:gs pos="82000">
                      <a:schemeClr val="bg1">
                        <a:lumMod val="75000"/>
                      </a:schemeClr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14400000" scaled="0"/>
                </a:gra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 </a:t>
            </a:r>
            <a:r>
              <a:rPr lang="en-US" altLang="zh-CN" sz="3200" dirty="0" smtClean="0">
                <a:solidFill>
                  <a:srgbClr val="65F9E5"/>
                </a:solidFill>
                <a:latin typeface="Calibri" panose="020F0502020204030204" pitchFamily="34" charset="0"/>
                <a:cs typeface="Calibri" panose="020F0502020204030204" pitchFamily="34" charset="0"/>
                <a:sym typeface="+mn-lt"/>
              </a:rPr>
              <a:t>Edit </a:t>
            </a:r>
            <a:r>
              <a:rPr lang="en-US" altLang="zh-CN" sz="3200" dirty="0">
                <a:solidFill>
                  <a:srgbClr val="65F9E5"/>
                </a:solidFill>
                <a:latin typeface="Calibri" panose="020F0502020204030204" pitchFamily="34" charset="0"/>
                <a:cs typeface="Calibri" panose="020F0502020204030204" pitchFamily="34" charset="0"/>
                <a:sym typeface="+mn-lt"/>
              </a:rPr>
              <a:t>I</a:t>
            </a:r>
            <a:r>
              <a:rPr lang="en-US" altLang="zh-CN" sz="3200" dirty="0" smtClean="0">
                <a:solidFill>
                  <a:srgbClr val="65F9E5"/>
                </a:solidFill>
                <a:latin typeface="Calibri" panose="020F0502020204030204" pitchFamily="34" charset="0"/>
                <a:cs typeface="Calibri" panose="020F0502020204030204" pitchFamily="34" charset="0"/>
                <a:sym typeface="+mn-lt"/>
              </a:rPr>
              <a:t>mages </a:t>
            </a:r>
            <a:r>
              <a:rPr lang="en-US" altLang="zh-CN" sz="2400" dirty="0" smtClean="0">
                <a:gradFill>
                  <a:gsLst>
                    <a:gs pos="0">
                      <a:schemeClr val="bg1">
                        <a:lumMod val="75000"/>
                      </a:schemeClr>
                    </a:gs>
                    <a:gs pos="82000">
                      <a:schemeClr val="bg1">
                        <a:lumMod val="75000"/>
                      </a:schemeClr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14400000" scaled="0"/>
                </a:gra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 </a:t>
            </a:r>
            <a:r>
              <a:rPr lang="en-US" altLang="zh-CN" sz="2400" dirty="0" smtClean="0">
                <a:gradFill>
                  <a:gsLst>
                    <a:gs pos="0">
                      <a:schemeClr val="bg1">
                        <a:lumMod val="75000"/>
                      </a:schemeClr>
                    </a:gs>
                    <a:gs pos="82000">
                      <a:schemeClr val="bg1">
                        <a:lumMod val="75000"/>
                      </a:schemeClr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14400000" scaled="0"/>
                </a:gradFill>
                <a:latin typeface="Calibri" panose="020F0502020204030204" pitchFamily="34" charset="0"/>
                <a:cs typeface="Calibri" panose="020F0502020204030204" pitchFamily="34" charset="0"/>
                <a:sym typeface="+mn-lt"/>
              </a:rPr>
              <a:t>Share Pictures</a:t>
            </a:r>
            <a:endParaRPr lang="zh-CN" altLang="en-US" sz="2400" dirty="0">
              <a:gradFill>
                <a:gsLst>
                  <a:gs pos="0">
                    <a:schemeClr val="bg1">
                      <a:lumMod val="75000"/>
                    </a:schemeClr>
                  </a:gs>
                  <a:gs pos="82000">
                    <a:schemeClr val="bg1">
                      <a:lumMod val="7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14400000" scaled="0"/>
              </a:gradFill>
              <a:latin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grpSp>
        <p:nvGrpSpPr>
          <p:cNvPr id="7" name="组合 6" descr="e7d195523061f1c0c989bbdf341b111e769f2ee359bd8df638E53E9931A62DC22263A6E1A75FFBC630BB5D77BA969D9175F253EB94D93A1189E24A7D909BAD0376573965191318DE1FD009565C070D0758BE63ED47B2EDEA90557AF5557698B3C970B7156711F56A817E054E0F6C1C4A122430A250CE9C515ABA2065CACC41450FAD86564000734B172F27CA8E080E88">
            <a:extLst>
              <a:ext uri="{FF2B5EF4-FFF2-40B4-BE49-F238E27FC236}">
                <a16:creationId xmlns="" xmlns:a16="http://schemas.microsoft.com/office/drawing/2014/main" id="{C7C0EC8B-0905-DB4A-8266-BEB398EA94E7}"/>
              </a:ext>
            </a:extLst>
          </p:cNvPr>
          <p:cNvGrpSpPr/>
          <p:nvPr/>
        </p:nvGrpSpPr>
        <p:grpSpPr>
          <a:xfrm>
            <a:off x="680531" y="275941"/>
            <a:ext cx="2124679" cy="594760"/>
            <a:chOff x="1187820" y="559052"/>
            <a:chExt cx="1761375" cy="702275"/>
          </a:xfrm>
        </p:grpSpPr>
        <p:sp>
          <p:nvSpPr>
            <p:cNvPr id="9" name="文本框 8">
              <a:extLst>
                <a:ext uri="{FF2B5EF4-FFF2-40B4-BE49-F238E27FC236}">
                  <a16:creationId xmlns="" xmlns:a16="http://schemas.microsoft.com/office/drawing/2014/main" id="{2FAF4DE3-4E82-9C45-91AA-EBB68AC5B4EA}"/>
                </a:ext>
              </a:extLst>
            </p:cNvPr>
            <p:cNvSpPr txBox="1"/>
            <p:nvPr/>
          </p:nvSpPr>
          <p:spPr>
            <a:xfrm>
              <a:off x="1255908" y="559052"/>
              <a:ext cx="1693287" cy="6178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dirty="0">
                  <a:solidFill>
                    <a:srgbClr val="65F9E5"/>
                  </a:solidFill>
                  <a:latin typeface="Candara" panose="020E0502030303020204" pitchFamily="34" charset="0"/>
                  <a:cs typeface="+mn-ea"/>
                  <a:sym typeface="+mn-lt"/>
                </a:rPr>
                <a:t>Background</a:t>
              </a:r>
              <a:endParaRPr lang="zh-CN" altLang="en-US" sz="2800" dirty="0">
                <a:solidFill>
                  <a:srgbClr val="65F9E5"/>
                </a:solidFill>
                <a:latin typeface="Candara" panose="020E0502030303020204" pitchFamily="34" charset="0"/>
                <a:cs typeface="+mn-ea"/>
                <a:sym typeface="+mn-lt"/>
              </a:endParaRPr>
            </a:p>
          </p:txBody>
        </p:sp>
        <p:cxnSp>
          <p:nvCxnSpPr>
            <p:cNvPr id="11" name="直接连接符 11">
              <a:extLst>
                <a:ext uri="{FF2B5EF4-FFF2-40B4-BE49-F238E27FC236}">
                  <a16:creationId xmlns="" xmlns:a16="http://schemas.microsoft.com/office/drawing/2014/main" id="{73849601-6F16-D941-9B40-48675D482C1E}"/>
                </a:ext>
              </a:extLst>
            </p:cNvPr>
            <p:cNvCxnSpPr/>
            <p:nvPr/>
          </p:nvCxnSpPr>
          <p:spPr>
            <a:xfrm>
              <a:off x="1187820" y="652928"/>
              <a:ext cx="0" cy="511876"/>
            </a:xfrm>
            <a:prstGeom prst="line">
              <a:avLst/>
            </a:prstGeom>
            <a:ln w="12700">
              <a:solidFill>
                <a:srgbClr val="45C4C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文本框 11">
              <a:extLst>
                <a:ext uri="{FF2B5EF4-FFF2-40B4-BE49-F238E27FC236}">
                  <a16:creationId xmlns="" xmlns:a16="http://schemas.microsoft.com/office/drawing/2014/main" id="{1285EC5D-AD92-6844-A706-198398BA2105}"/>
                </a:ext>
              </a:extLst>
            </p:cNvPr>
            <p:cNvSpPr txBox="1"/>
            <p:nvPr/>
          </p:nvSpPr>
          <p:spPr>
            <a:xfrm>
              <a:off x="1255908" y="922773"/>
              <a:ext cx="18473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altLang="zh-CN" sz="1600" dirty="0">
                <a:solidFill>
                  <a:srgbClr val="65F9E5"/>
                </a:solidFill>
                <a:cs typeface="+mn-ea"/>
                <a:sym typeface="+mn-lt"/>
              </a:endParaRPr>
            </a:p>
          </p:txBody>
        </p:sp>
      </p:grpSp>
      <p:pic>
        <p:nvPicPr>
          <p:cNvPr id="25" name="图片 24">
            <a:extLst>
              <a:ext uri="{FF2B5EF4-FFF2-40B4-BE49-F238E27FC236}">
                <a16:creationId xmlns="" xmlns:a16="http://schemas.microsoft.com/office/drawing/2014/main" id="{66667337-C114-D548-A3D6-38B6AF5D158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74" b="12080"/>
          <a:stretch/>
        </p:blipFill>
        <p:spPr>
          <a:xfrm>
            <a:off x="2104888" y="1667495"/>
            <a:ext cx="7982223" cy="2837548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04"/>
          <a:stretch/>
        </p:blipFill>
        <p:spPr>
          <a:xfrm>
            <a:off x="2175802" y="1217635"/>
            <a:ext cx="3066144" cy="365231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1586514"/>
            <a:ext cx="3735238" cy="299950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921827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 descr="e7d195523061f1c0c989bbdf341b111e769f2ee359bd8df638E53E9931A62DC22263A6E1A75FFBC630BB5D77BA969D9175F253EB94D93A1189E24A7D909BAD0376573965191318DE1FD009565C070D0758BE63ED47B2EDEA90557AF5557698B3C970B7156711F56A817E054E0F6C1C4A122430A250CE9C515ABA2065CACC41450FAD86564000734B172F27CA8E080E88">
            <a:extLst>
              <a:ext uri="{FF2B5EF4-FFF2-40B4-BE49-F238E27FC236}">
                <a16:creationId xmlns="" xmlns:a16="http://schemas.microsoft.com/office/drawing/2014/main" id="{7D9A8D81-9720-4CA5-BD8E-C14BDF0A1487}"/>
              </a:ext>
            </a:extLst>
          </p:cNvPr>
          <p:cNvSpPr/>
          <p:nvPr/>
        </p:nvSpPr>
        <p:spPr>
          <a:xfrm>
            <a:off x="1640208" y="2957681"/>
            <a:ext cx="369978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US" altLang="zh-CN" sz="2400" dirty="0" smtClean="0">
                <a:gradFill>
                  <a:gsLst>
                    <a:gs pos="70000">
                      <a:schemeClr val="bg2">
                        <a:lumMod val="50000"/>
                      </a:schemeClr>
                    </a:gs>
                    <a:gs pos="15000">
                      <a:schemeClr val="bg2">
                        <a:lumMod val="25000"/>
                      </a:schemeClr>
                    </a:gs>
                  </a:gsLst>
                  <a:lin ang="9600000" scaled="0"/>
                </a:gradFill>
                <a:latin typeface="Arial" panose="020B0604020202020204" pitchFamily="34" charset="0"/>
                <a:cs typeface="Arial" panose="020B0604020202020204" pitchFamily="34" charset="0"/>
                <a:sym typeface="+mn-lt"/>
              </a:rPr>
              <a:t> Have you used any image processing </a:t>
            </a:r>
            <a:r>
              <a:rPr lang="en-US" altLang="zh-CN" sz="3200" dirty="0" smtClean="0">
                <a:gradFill>
                  <a:gsLst>
                    <a:gs pos="70000">
                      <a:schemeClr val="bg2">
                        <a:lumMod val="50000"/>
                      </a:schemeClr>
                    </a:gs>
                    <a:gs pos="15000">
                      <a:schemeClr val="bg2">
                        <a:lumMod val="25000"/>
                      </a:schemeClr>
                    </a:gs>
                  </a:gsLst>
                  <a:lin ang="9600000" scaled="0"/>
                </a:gradFill>
                <a:latin typeface="Arial" panose="020B0604020202020204" pitchFamily="34" charset="0"/>
                <a:cs typeface="Arial" panose="020B0604020202020204" pitchFamily="34" charset="0"/>
                <a:sym typeface="+mn-lt"/>
              </a:rPr>
              <a:t>App</a:t>
            </a:r>
            <a:r>
              <a:rPr lang="en-US" altLang="zh-CN" sz="2400" dirty="0" smtClean="0">
                <a:gradFill>
                  <a:gsLst>
                    <a:gs pos="70000">
                      <a:schemeClr val="bg2">
                        <a:lumMod val="50000"/>
                      </a:schemeClr>
                    </a:gs>
                    <a:gs pos="15000">
                      <a:schemeClr val="bg2">
                        <a:lumMod val="25000"/>
                      </a:schemeClr>
                    </a:gs>
                  </a:gsLst>
                  <a:lin ang="9600000" scaled="0"/>
                </a:gradFill>
                <a:latin typeface="Arial" panose="020B0604020202020204" pitchFamily="34" charset="0"/>
                <a:cs typeface="Arial" panose="020B0604020202020204" pitchFamily="34" charset="0"/>
                <a:sym typeface="+mn-lt"/>
              </a:rPr>
              <a:t>?</a:t>
            </a:r>
            <a:endParaRPr lang="zh-CN" altLang="en-US" sz="2400" dirty="0">
              <a:gradFill>
                <a:gsLst>
                  <a:gs pos="70000">
                    <a:schemeClr val="bg2">
                      <a:lumMod val="50000"/>
                    </a:schemeClr>
                  </a:gs>
                  <a:gs pos="15000">
                    <a:schemeClr val="bg2">
                      <a:lumMod val="25000"/>
                    </a:schemeClr>
                  </a:gs>
                </a:gsLst>
                <a:lin ang="9600000" scaled="0"/>
              </a:gradFill>
              <a:latin typeface="Arial" panose="020B0604020202020204" pitchFamily="34" charset="0"/>
              <a:cs typeface="Arial" panose="020B0604020202020204" pitchFamily="34" charset="0"/>
              <a:sym typeface="+mn-lt"/>
            </a:endParaRPr>
          </a:p>
        </p:txBody>
      </p:sp>
      <p:grpSp>
        <p:nvGrpSpPr>
          <p:cNvPr id="9" name="组合 8" descr="e7d195523061f1c0c989bbdf341b111e769f2ee359bd8df638E53E9931A62DC22263A6E1A75FFBC630BB5D77BA969D9175F253EB94D93A1189E24A7D909BAD0376573965191318DE1FD009565C070D0758BE63ED47B2EDEA90557AF5557698B3C970B7156711F56A817E054E0F6C1C4A122430A250CE9C515ABA2065CACC41450FAD86564000734B172F27CA8E080E88">
            <a:extLst>
              <a:ext uri="{FF2B5EF4-FFF2-40B4-BE49-F238E27FC236}">
                <a16:creationId xmlns="" xmlns:a16="http://schemas.microsoft.com/office/drawing/2014/main" id="{34826651-EE84-4D49-9B71-D2B43D1084A5}"/>
              </a:ext>
            </a:extLst>
          </p:cNvPr>
          <p:cNvGrpSpPr/>
          <p:nvPr/>
        </p:nvGrpSpPr>
        <p:grpSpPr>
          <a:xfrm>
            <a:off x="633785" y="258226"/>
            <a:ext cx="1930715" cy="594760"/>
            <a:chOff x="1187820" y="559052"/>
            <a:chExt cx="1600574" cy="702275"/>
          </a:xfrm>
        </p:grpSpPr>
        <p:sp>
          <p:nvSpPr>
            <p:cNvPr id="10" name="文本框 9">
              <a:extLst>
                <a:ext uri="{FF2B5EF4-FFF2-40B4-BE49-F238E27FC236}">
                  <a16:creationId xmlns="" xmlns:a16="http://schemas.microsoft.com/office/drawing/2014/main" id="{1A12AC9E-4AD9-DE45-98EB-8E5E87EB6064}"/>
                </a:ext>
              </a:extLst>
            </p:cNvPr>
            <p:cNvSpPr txBox="1"/>
            <p:nvPr/>
          </p:nvSpPr>
          <p:spPr>
            <a:xfrm>
              <a:off x="1255908" y="559052"/>
              <a:ext cx="1532486" cy="617803"/>
            </a:xfrm>
            <a:prstGeom prst="rect">
              <a:avLst/>
            </a:prstGeom>
            <a:noFill/>
            <a:effectLst>
              <a:outerShdw dist="50800" dir="5400000" sx="1000" sy="1000" algn="ctr" rotWithShape="0">
                <a:srgbClr val="000000"/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altLang="zh-CN" sz="2800" dirty="0">
                  <a:latin typeface="Candara" panose="020E0502030303020204" pitchFamily="34" charset="0"/>
                  <a:cs typeface="+mn-ea"/>
                  <a:sym typeface="+mn-lt"/>
                </a:rPr>
                <a:t>Motivation</a:t>
              </a:r>
              <a:endParaRPr lang="zh-CN" altLang="en-US" sz="2800" dirty="0">
                <a:latin typeface="Candara" panose="020E0502030303020204" pitchFamily="34" charset="0"/>
                <a:cs typeface="+mn-ea"/>
                <a:sym typeface="+mn-lt"/>
              </a:endParaRPr>
            </a:p>
          </p:txBody>
        </p:sp>
        <p:cxnSp>
          <p:nvCxnSpPr>
            <p:cNvPr id="11" name="直接连接符 11">
              <a:extLst>
                <a:ext uri="{FF2B5EF4-FFF2-40B4-BE49-F238E27FC236}">
                  <a16:creationId xmlns="" xmlns:a16="http://schemas.microsoft.com/office/drawing/2014/main" id="{82D2B7CC-E8B4-C241-8C46-2A554BE77D92}"/>
                </a:ext>
              </a:extLst>
            </p:cNvPr>
            <p:cNvCxnSpPr/>
            <p:nvPr/>
          </p:nvCxnSpPr>
          <p:spPr>
            <a:xfrm>
              <a:off x="1187820" y="652928"/>
              <a:ext cx="0" cy="51187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文本框 11">
              <a:extLst>
                <a:ext uri="{FF2B5EF4-FFF2-40B4-BE49-F238E27FC236}">
                  <a16:creationId xmlns="" xmlns:a16="http://schemas.microsoft.com/office/drawing/2014/main" id="{C03ADF78-3DED-C34C-B0C6-86021A0D12A8}"/>
                </a:ext>
              </a:extLst>
            </p:cNvPr>
            <p:cNvSpPr txBox="1"/>
            <p:nvPr/>
          </p:nvSpPr>
          <p:spPr>
            <a:xfrm>
              <a:off x="1255908" y="922773"/>
              <a:ext cx="18473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altLang="zh-CN" sz="1600" dirty="0">
                <a:solidFill>
                  <a:srgbClr val="65F9E5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7134655" y="495681"/>
            <a:ext cx="4420528" cy="7274459"/>
            <a:chOff x="7373806" y="495681"/>
            <a:chExt cx="4420528" cy="7274459"/>
          </a:xfrm>
        </p:grpSpPr>
        <p:pic>
          <p:nvPicPr>
            <p:cNvPr id="7" name="图片 6" descr="图片包含 室内, 就坐, 监视器, 电子产品&#10;&#10;已生成高可信度的说明">
              <a:extLst>
                <a:ext uri="{FF2B5EF4-FFF2-40B4-BE49-F238E27FC236}">
                  <a16:creationId xmlns="" xmlns:a16="http://schemas.microsoft.com/office/drawing/2014/main" id="{6BFEAC8A-5243-4100-8C29-4A8A5138EE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73806" y="495681"/>
              <a:ext cx="4420528" cy="7274459"/>
            </a:xfrm>
            <a:prstGeom prst="rect">
              <a:avLst/>
            </a:prstGeom>
          </p:spPr>
        </p:pic>
        <p:pic>
          <p:nvPicPr>
            <p:cNvPr id="8" name="图片 7">
              <a:extLst>
                <a:ext uri="{FF2B5EF4-FFF2-40B4-BE49-F238E27FC236}">
                  <a16:creationId xmlns="" xmlns:a16="http://schemas.microsoft.com/office/drawing/2014/main" id="{66B387F5-006B-B242-8C1C-86F31369FAB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alphaModFix amt="68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97423" y="1105042"/>
              <a:ext cx="2379333" cy="2255503"/>
            </a:xfrm>
            <a:prstGeom prst="rect">
              <a:avLst/>
            </a:prstGeom>
          </p:spPr>
        </p:pic>
        <p:pic>
          <p:nvPicPr>
            <p:cNvPr id="13" name="图片 12">
              <a:extLst>
                <a:ext uri="{FF2B5EF4-FFF2-40B4-BE49-F238E27FC236}">
                  <a16:creationId xmlns="" xmlns:a16="http://schemas.microsoft.com/office/drawing/2014/main" id="{BAD8419B-A613-8D4D-91C3-07E6B158D5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alphaModFix amt="68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97422" y="3360545"/>
              <a:ext cx="2379334" cy="22555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05161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 descr="e7d195523061f1c0c989bbdf341b111e769f2ee359bd8df638E53E9931A62DC22263A6E1A75FFBC630BB5D77BA969D9175F253EB94D93A1189E24A7D909BAD0376573965191318DE1FD009565C070D0758BE63ED47B2EDEA90557AF5557698B3C970B7156711F56A817E054E0F6C1C4A122430A250CE9C515ABA2065CACC41450FAD86564000734B172F27CA8E080E88">
            <a:extLst>
              <a:ext uri="{FF2B5EF4-FFF2-40B4-BE49-F238E27FC236}">
                <a16:creationId xmlns="" xmlns:a16="http://schemas.microsoft.com/office/drawing/2014/main" id="{C7C0EC8B-0905-DB4A-8266-BEB398EA94E7}"/>
              </a:ext>
            </a:extLst>
          </p:cNvPr>
          <p:cNvGrpSpPr/>
          <p:nvPr/>
        </p:nvGrpSpPr>
        <p:grpSpPr>
          <a:xfrm>
            <a:off x="680533" y="275941"/>
            <a:ext cx="1930715" cy="594760"/>
            <a:chOff x="1187820" y="559052"/>
            <a:chExt cx="1600576" cy="702275"/>
          </a:xfrm>
        </p:grpSpPr>
        <p:sp>
          <p:nvSpPr>
            <p:cNvPr id="9" name="文本框 8">
              <a:extLst>
                <a:ext uri="{FF2B5EF4-FFF2-40B4-BE49-F238E27FC236}">
                  <a16:creationId xmlns="" xmlns:a16="http://schemas.microsoft.com/office/drawing/2014/main" id="{2FAF4DE3-4E82-9C45-91AA-EBB68AC5B4EA}"/>
                </a:ext>
              </a:extLst>
            </p:cNvPr>
            <p:cNvSpPr txBox="1"/>
            <p:nvPr/>
          </p:nvSpPr>
          <p:spPr>
            <a:xfrm>
              <a:off x="1255908" y="559052"/>
              <a:ext cx="1532488" cy="6178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dirty="0">
                  <a:latin typeface="Candara" panose="020E0502030303020204" pitchFamily="34" charset="0"/>
                  <a:cs typeface="+mn-ea"/>
                  <a:sym typeface="+mn-lt"/>
                </a:rPr>
                <a:t>Motivation</a:t>
              </a:r>
              <a:endParaRPr lang="zh-CN" altLang="en-US" sz="2800" dirty="0">
                <a:latin typeface="Candara" panose="020E0502030303020204" pitchFamily="34" charset="0"/>
                <a:cs typeface="+mn-ea"/>
                <a:sym typeface="+mn-lt"/>
              </a:endParaRPr>
            </a:p>
          </p:txBody>
        </p:sp>
        <p:cxnSp>
          <p:nvCxnSpPr>
            <p:cNvPr id="11" name="直接连接符 11">
              <a:extLst>
                <a:ext uri="{FF2B5EF4-FFF2-40B4-BE49-F238E27FC236}">
                  <a16:creationId xmlns="" xmlns:a16="http://schemas.microsoft.com/office/drawing/2014/main" id="{73849601-6F16-D941-9B40-48675D482C1E}"/>
                </a:ext>
              </a:extLst>
            </p:cNvPr>
            <p:cNvCxnSpPr/>
            <p:nvPr/>
          </p:nvCxnSpPr>
          <p:spPr>
            <a:xfrm>
              <a:off x="1187820" y="652928"/>
              <a:ext cx="0" cy="51187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文本框 11">
              <a:extLst>
                <a:ext uri="{FF2B5EF4-FFF2-40B4-BE49-F238E27FC236}">
                  <a16:creationId xmlns="" xmlns:a16="http://schemas.microsoft.com/office/drawing/2014/main" id="{1285EC5D-AD92-6844-A706-198398BA2105}"/>
                </a:ext>
              </a:extLst>
            </p:cNvPr>
            <p:cNvSpPr txBox="1"/>
            <p:nvPr/>
          </p:nvSpPr>
          <p:spPr>
            <a:xfrm>
              <a:off x="1255908" y="922773"/>
              <a:ext cx="18473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altLang="zh-CN" sz="1600" dirty="0">
                <a:solidFill>
                  <a:srgbClr val="65F9E5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1028830" y="2029513"/>
            <a:ext cx="4903907" cy="2872000"/>
            <a:chOff x="762665" y="2110154"/>
            <a:chExt cx="4903907" cy="2872000"/>
          </a:xfrm>
        </p:grpSpPr>
        <p:pic>
          <p:nvPicPr>
            <p:cNvPr id="10" name="图片 9">
              <a:extLst>
                <a:ext uri="{FF2B5EF4-FFF2-40B4-BE49-F238E27FC236}">
                  <a16:creationId xmlns="" xmlns:a16="http://schemas.microsoft.com/office/drawing/2014/main" id="{C77E058D-7D56-5342-9929-CEB69483AFC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2665" y="2110154"/>
              <a:ext cx="4267214" cy="2466680"/>
            </a:xfrm>
            <a:prstGeom prst="rect">
              <a:avLst/>
            </a:prstGeom>
          </p:spPr>
        </p:pic>
        <p:pic>
          <p:nvPicPr>
            <p:cNvPr id="14" name="图片 13">
              <a:extLst>
                <a:ext uri="{FF2B5EF4-FFF2-40B4-BE49-F238E27FC236}">
                  <a16:creationId xmlns="" xmlns:a16="http://schemas.microsoft.com/office/drawing/2014/main" id="{DA19A610-831B-B24D-9BDE-FF85C87092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41240" y="3197028"/>
              <a:ext cx="1825332" cy="1785126"/>
            </a:xfrm>
            <a:prstGeom prst="rect">
              <a:avLst/>
            </a:prstGeom>
          </p:spPr>
        </p:pic>
      </p:grpSp>
      <p:sp>
        <p:nvSpPr>
          <p:cNvPr id="13" name="矩形 12" descr="e7d195523061f1c0c989bbdf341b111e769f2ee359bd8df638E53E9931A62DC22263A6E1A75FFBC630BB5D77BA969D9175F253EB94D93A1189E24A7D909BAD0376573965191318DE1FD009565C070D0758BE63ED47B2EDEA90557AF5557698B3C970B7156711F56A817E054E0F6C1C4A122430A250CE9C515ABA2065CACC41450FAD86564000734B172F27CA8E080E88">
            <a:extLst>
              <a:ext uri="{FF2B5EF4-FFF2-40B4-BE49-F238E27FC236}">
                <a16:creationId xmlns="" xmlns:a16="http://schemas.microsoft.com/office/drawing/2014/main" id="{7D9A8D81-9720-4CA5-BD8E-C14BDF0A1487}"/>
              </a:ext>
            </a:extLst>
          </p:cNvPr>
          <p:cNvSpPr/>
          <p:nvPr/>
        </p:nvSpPr>
        <p:spPr>
          <a:xfrm>
            <a:off x="5806125" y="2957681"/>
            <a:ext cx="600594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US" altLang="zh-CN" sz="2400" dirty="0" smtClean="0">
                <a:gradFill>
                  <a:gsLst>
                    <a:gs pos="70000">
                      <a:schemeClr val="bg2">
                        <a:lumMod val="50000"/>
                      </a:schemeClr>
                    </a:gs>
                    <a:gs pos="15000">
                      <a:schemeClr val="bg2">
                        <a:lumMod val="25000"/>
                      </a:schemeClr>
                    </a:gs>
                  </a:gsLst>
                  <a:lin ang="9600000" scaled="0"/>
                </a:gradFill>
                <a:latin typeface="Arial" panose="020B0604020202020204" pitchFamily="34" charset="0"/>
                <a:cs typeface="Arial" panose="020B0604020202020204" pitchFamily="34" charset="0"/>
                <a:sym typeface="+mn-lt"/>
              </a:rPr>
              <a:t> Have you used any </a:t>
            </a:r>
          </a:p>
          <a:p>
            <a:pPr algn="ctr">
              <a:lnSpc>
                <a:spcPct val="125000"/>
              </a:lnSpc>
            </a:pPr>
            <a:r>
              <a:rPr lang="en-US" altLang="zh-CN" sz="2400" dirty="0" smtClean="0">
                <a:gradFill>
                  <a:gsLst>
                    <a:gs pos="70000">
                      <a:schemeClr val="bg2">
                        <a:lumMod val="50000"/>
                      </a:schemeClr>
                    </a:gs>
                    <a:gs pos="15000">
                      <a:schemeClr val="bg2">
                        <a:lumMod val="25000"/>
                      </a:schemeClr>
                    </a:gs>
                  </a:gsLst>
                  <a:lin ang="9600000" scaled="0"/>
                </a:gradFill>
                <a:latin typeface="Arial" panose="020B0604020202020204" pitchFamily="34" charset="0"/>
                <a:cs typeface="Arial" panose="020B0604020202020204" pitchFamily="34" charset="0"/>
                <a:sym typeface="+mn-lt"/>
              </a:rPr>
              <a:t>image processing </a:t>
            </a:r>
            <a:r>
              <a:rPr lang="en-US" altLang="zh-CN" sz="3200" dirty="0" smtClean="0">
                <a:gradFill>
                  <a:gsLst>
                    <a:gs pos="70000">
                      <a:schemeClr val="bg2">
                        <a:lumMod val="50000"/>
                      </a:schemeClr>
                    </a:gs>
                    <a:gs pos="15000">
                      <a:schemeClr val="bg2">
                        <a:lumMod val="25000"/>
                      </a:schemeClr>
                    </a:gs>
                  </a:gsLst>
                  <a:lin ang="9600000" scaled="0"/>
                </a:gradFill>
                <a:latin typeface="Arial" panose="020B0604020202020204" pitchFamily="34" charset="0"/>
                <a:cs typeface="Arial" panose="020B0604020202020204" pitchFamily="34" charset="0"/>
                <a:sym typeface="+mn-lt"/>
              </a:rPr>
              <a:t>software</a:t>
            </a:r>
            <a:r>
              <a:rPr lang="en-US" altLang="zh-CN" sz="2400" dirty="0" smtClean="0">
                <a:gradFill>
                  <a:gsLst>
                    <a:gs pos="70000">
                      <a:schemeClr val="bg2">
                        <a:lumMod val="50000"/>
                      </a:schemeClr>
                    </a:gs>
                    <a:gs pos="15000">
                      <a:schemeClr val="bg2">
                        <a:lumMod val="25000"/>
                      </a:schemeClr>
                    </a:gs>
                  </a:gsLst>
                  <a:lin ang="9600000" scaled="0"/>
                </a:gradFill>
                <a:latin typeface="Arial" panose="020B0604020202020204" pitchFamily="34" charset="0"/>
                <a:cs typeface="Arial" panose="020B0604020202020204" pitchFamily="34" charset="0"/>
                <a:sym typeface="+mn-lt"/>
              </a:rPr>
              <a:t> ?</a:t>
            </a:r>
            <a:endParaRPr lang="zh-CN" altLang="en-US" sz="2400" dirty="0">
              <a:gradFill>
                <a:gsLst>
                  <a:gs pos="70000">
                    <a:schemeClr val="bg2">
                      <a:lumMod val="50000"/>
                    </a:schemeClr>
                  </a:gs>
                  <a:gs pos="15000">
                    <a:schemeClr val="bg2">
                      <a:lumMod val="25000"/>
                    </a:schemeClr>
                  </a:gs>
                </a:gsLst>
                <a:lin ang="9600000" scaled="0"/>
              </a:gradFill>
              <a:latin typeface="Arial" panose="020B0604020202020204" pitchFamily="34" charset="0"/>
              <a:cs typeface="Arial" panose="020B0604020202020204" pitchFamily="34" charset="0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82971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 descr="e7d195523061f1c0c989bbdf341b111e769f2ee359bd8df638E53E9931A62DC22263A6E1A75FFBC630BB5D77BA969D9175F253EB94D93A1189E24A7D909BAD0376573965191318DE1FD009565C070D0758BE63ED47B2EDEA90557AF5557698B3C970B7156711F56A817E054E0F6C1C4A122430A250CE9C515ABA2065CACC41450FAD86564000734B172F27CA8E080E88">
            <a:extLst>
              <a:ext uri="{FF2B5EF4-FFF2-40B4-BE49-F238E27FC236}">
                <a16:creationId xmlns="" xmlns:a16="http://schemas.microsoft.com/office/drawing/2014/main" id="{C7C0EC8B-0905-DB4A-8266-BEB398EA94E7}"/>
              </a:ext>
            </a:extLst>
          </p:cNvPr>
          <p:cNvGrpSpPr/>
          <p:nvPr/>
        </p:nvGrpSpPr>
        <p:grpSpPr>
          <a:xfrm>
            <a:off x="680532" y="275941"/>
            <a:ext cx="1558818" cy="594760"/>
            <a:chOff x="1187820" y="559052"/>
            <a:chExt cx="1292271" cy="702275"/>
          </a:xfrm>
        </p:grpSpPr>
        <p:sp>
          <p:nvSpPr>
            <p:cNvPr id="9" name="文本框 8">
              <a:extLst>
                <a:ext uri="{FF2B5EF4-FFF2-40B4-BE49-F238E27FC236}">
                  <a16:creationId xmlns="" xmlns:a16="http://schemas.microsoft.com/office/drawing/2014/main" id="{2FAF4DE3-4E82-9C45-91AA-EBB68AC5B4EA}"/>
                </a:ext>
              </a:extLst>
            </p:cNvPr>
            <p:cNvSpPr txBox="1"/>
            <p:nvPr/>
          </p:nvSpPr>
          <p:spPr>
            <a:xfrm>
              <a:off x="1255908" y="559052"/>
              <a:ext cx="1224183" cy="6178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dirty="0">
                  <a:solidFill>
                    <a:srgbClr val="65F9E5"/>
                  </a:solidFill>
                  <a:latin typeface="Candara" panose="020E0502030303020204" pitchFamily="34" charset="0"/>
                  <a:cs typeface="+mn-ea"/>
                  <a:sym typeface="+mn-lt"/>
                </a:rPr>
                <a:t>Solution</a:t>
              </a:r>
              <a:endParaRPr lang="zh-CN" altLang="en-US" sz="2800" dirty="0">
                <a:solidFill>
                  <a:srgbClr val="65F9E5"/>
                </a:solidFill>
                <a:latin typeface="Candara" panose="020E0502030303020204" pitchFamily="34" charset="0"/>
                <a:cs typeface="+mn-ea"/>
                <a:sym typeface="+mn-lt"/>
              </a:endParaRPr>
            </a:p>
          </p:txBody>
        </p:sp>
        <p:cxnSp>
          <p:nvCxnSpPr>
            <p:cNvPr id="11" name="直接连接符 11">
              <a:extLst>
                <a:ext uri="{FF2B5EF4-FFF2-40B4-BE49-F238E27FC236}">
                  <a16:creationId xmlns="" xmlns:a16="http://schemas.microsoft.com/office/drawing/2014/main" id="{73849601-6F16-D941-9B40-48675D482C1E}"/>
                </a:ext>
              </a:extLst>
            </p:cNvPr>
            <p:cNvCxnSpPr/>
            <p:nvPr/>
          </p:nvCxnSpPr>
          <p:spPr>
            <a:xfrm>
              <a:off x="1187820" y="652928"/>
              <a:ext cx="0" cy="511876"/>
            </a:xfrm>
            <a:prstGeom prst="line">
              <a:avLst/>
            </a:prstGeom>
            <a:ln w="12700">
              <a:solidFill>
                <a:srgbClr val="45C4C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文本框 11">
              <a:extLst>
                <a:ext uri="{FF2B5EF4-FFF2-40B4-BE49-F238E27FC236}">
                  <a16:creationId xmlns="" xmlns:a16="http://schemas.microsoft.com/office/drawing/2014/main" id="{1285EC5D-AD92-6844-A706-198398BA2105}"/>
                </a:ext>
              </a:extLst>
            </p:cNvPr>
            <p:cNvSpPr txBox="1"/>
            <p:nvPr/>
          </p:nvSpPr>
          <p:spPr>
            <a:xfrm>
              <a:off x="1255908" y="922773"/>
              <a:ext cx="18473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altLang="zh-CN" sz="1600" dirty="0">
                <a:solidFill>
                  <a:srgbClr val="65F9E5"/>
                </a:solidFill>
                <a:cs typeface="+mn-ea"/>
                <a:sym typeface="+mn-lt"/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="" xmlns:a16="http://schemas.microsoft.com/office/drawing/2014/main" id="{6D635ACA-49E1-ED4F-9109-50284E7FB0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495" y="1278703"/>
            <a:ext cx="6898928" cy="4373620"/>
          </a:xfrm>
          <a:prstGeom prst="rect">
            <a:avLst/>
          </a:prstGeom>
          <a:effectLst>
            <a:softEdge rad="330200"/>
          </a:effectLst>
        </p:spPr>
      </p:pic>
    </p:spTree>
    <p:extLst>
      <p:ext uri="{BB962C8B-B14F-4D97-AF65-F5344CB8AC3E}">
        <p14:creationId xmlns:p14="http://schemas.microsoft.com/office/powerpoint/2010/main" val="875360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 descr="e7d195523061f1c0c989bbdf341b111e769f2ee359bd8df638E53E9931A62DC22263A6E1A75FFBC630BB5D77BA969D9175F253EB94D93A1189E24A7D909BAD0376573965191318DE1FD009565C070D0758BE63ED47B2EDEA90557AF5557698B3C970B7156711F56A817E054E0F6C1C4A122430A250CE9C515ABA2065CACC41450FAD86564000734B172F27CA8E080E88">
            <a:extLst>
              <a:ext uri="{FF2B5EF4-FFF2-40B4-BE49-F238E27FC236}">
                <a16:creationId xmlns="" xmlns:a16="http://schemas.microsoft.com/office/drawing/2014/main" id="{EF27F7E2-AD72-3B41-B983-E0E6D6DB99B2}"/>
              </a:ext>
            </a:extLst>
          </p:cNvPr>
          <p:cNvGrpSpPr/>
          <p:nvPr/>
        </p:nvGrpSpPr>
        <p:grpSpPr>
          <a:xfrm>
            <a:off x="633786" y="284335"/>
            <a:ext cx="1558818" cy="620483"/>
            <a:chOff x="1187820" y="589880"/>
            <a:chExt cx="1292269" cy="732647"/>
          </a:xfrm>
        </p:grpSpPr>
        <p:sp>
          <p:nvSpPr>
            <p:cNvPr id="18" name="文本框 17">
              <a:extLst>
                <a:ext uri="{FF2B5EF4-FFF2-40B4-BE49-F238E27FC236}">
                  <a16:creationId xmlns="" xmlns:a16="http://schemas.microsoft.com/office/drawing/2014/main" id="{90010E45-FA93-CA41-B6A1-DDEB8A1A334E}"/>
                </a:ext>
              </a:extLst>
            </p:cNvPr>
            <p:cNvSpPr txBox="1"/>
            <p:nvPr/>
          </p:nvSpPr>
          <p:spPr>
            <a:xfrm>
              <a:off x="1255908" y="589880"/>
              <a:ext cx="1224181" cy="617802"/>
            </a:xfrm>
            <a:prstGeom prst="rect">
              <a:avLst/>
            </a:prstGeom>
            <a:noFill/>
            <a:effectLst>
              <a:outerShdw dist="50800" dir="5400000" sx="1000" sy="1000" algn="ctr" rotWithShape="0">
                <a:srgbClr val="000000"/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altLang="zh-CN" sz="2800" dirty="0">
                  <a:solidFill>
                    <a:srgbClr val="65F9E5"/>
                  </a:solidFill>
                  <a:latin typeface="Candara" panose="020E0502030303020204" pitchFamily="34" charset="0"/>
                  <a:cs typeface="+mn-ea"/>
                  <a:sym typeface="+mn-lt"/>
                </a:rPr>
                <a:t>Solution</a:t>
              </a:r>
              <a:endParaRPr lang="zh-CN" altLang="en-US" sz="2800" dirty="0">
                <a:solidFill>
                  <a:srgbClr val="65F9E5"/>
                </a:solidFill>
                <a:latin typeface="Candara" panose="020E0502030303020204" pitchFamily="34" charset="0"/>
                <a:cs typeface="+mn-ea"/>
                <a:sym typeface="+mn-lt"/>
              </a:endParaRPr>
            </a:p>
          </p:txBody>
        </p:sp>
        <p:cxnSp>
          <p:nvCxnSpPr>
            <p:cNvPr id="19" name="直接连接符 11">
              <a:extLst>
                <a:ext uri="{FF2B5EF4-FFF2-40B4-BE49-F238E27FC236}">
                  <a16:creationId xmlns="" xmlns:a16="http://schemas.microsoft.com/office/drawing/2014/main" id="{018C200E-EB60-284F-8BE8-F9D26C1FC052}"/>
                </a:ext>
              </a:extLst>
            </p:cNvPr>
            <p:cNvCxnSpPr/>
            <p:nvPr/>
          </p:nvCxnSpPr>
          <p:spPr>
            <a:xfrm>
              <a:off x="1187820" y="652928"/>
              <a:ext cx="0" cy="511876"/>
            </a:xfrm>
            <a:prstGeom prst="line">
              <a:avLst/>
            </a:prstGeom>
            <a:ln w="12700">
              <a:solidFill>
                <a:srgbClr val="65F9E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文本框 19">
              <a:extLst>
                <a:ext uri="{FF2B5EF4-FFF2-40B4-BE49-F238E27FC236}">
                  <a16:creationId xmlns="" xmlns:a16="http://schemas.microsoft.com/office/drawing/2014/main" id="{2D841FA1-78D8-0049-A80B-E678A1A95D88}"/>
                </a:ext>
              </a:extLst>
            </p:cNvPr>
            <p:cNvSpPr txBox="1"/>
            <p:nvPr/>
          </p:nvSpPr>
          <p:spPr>
            <a:xfrm>
              <a:off x="1255908" y="922773"/>
              <a:ext cx="153143" cy="3997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altLang="zh-CN" sz="16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="" xmlns:a16="http://schemas.microsoft.com/office/drawing/2014/main" id="{DA3F680E-6765-674D-9604-2407C49BD5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1382" y="807554"/>
            <a:ext cx="7034958" cy="6050446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5207776" y="495923"/>
            <a:ext cx="18421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GUI Design</a:t>
            </a:r>
            <a:endParaRPr lang="zh-CN" alt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048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 descr="e7d195523061f1c0c989bbdf341b111e769f2ee359bd8df638E53E9931A62DC22263A6E1A75FFBC630BB5D77BA969D9175F253EB94D93A1189E24A7D909BAD0376573965191318DE1FD009565C070D0758BE63ED47B2EDEA90557AF5557698B3C970B7156711F56A817E054E0F6C1C4A122430A250CE9C515ABA2065CACC41450FAD86564000734B172F27CA8E080E88">
            <a:extLst>
              <a:ext uri="{FF2B5EF4-FFF2-40B4-BE49-F238E27FC236}">
                <a16:creationId xmlns="" xmlns:a16="http://schemas.microsoft.com/office/drawing/2014/main" id="{41B7F6B4-7133-4940-96FD-CDB64356CC79}"/>
              </a:ext>
            </a:extLst>
          </p:cNvPr>
          <p:cNvGrpSpPr/>
          <p:nvPr/>
        </p:nvGrpSpPr>
        <p:grpSpPr>
          <a:xfrm>
            <a:off x="680149" y="238676"/>
            <a:ext cx="1558818" cy="594760"/>
            <a:chOff x="1187820" y="559052"/>
            <a:chExt cx="1292271" cy="702275"/>
          </a:xfrm>
        </p:grpSpPr>
        <p:sp>
          <p:nvSpPr>
            <p:cNvPr id="19" name="文本框 18">
              <a:extLst>
                <a:ext uri="{FF2B5EF4-FFF2-40B4-BE49-F238E27FC236}">
                  <a16:creationId xmlns="" xmlns:a16="http://schemas.microsoft.com/office/drawing/2014/main" id="{E2DBE874-955B-3540-9F7C-03D54FEF8B8F}"/>
                </a:ext>
              </a:extLst>
            </p:cNvPr>
            <p:cNvSpPr txBox="1"/>
            <p:nvPr/>
          </p:nvSpPr>
          <p:spPr>
            <a:xfrm>
              <a:off x="1255908" y="559052"/>
              <a:ext cx="1224183" cy="6178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dirty="0">
                  <a:solidFill>
                    <a:srgbClr val="65F9E5"/>
                  </a:solidFill>
                  <a:latin typeface="Candara" panose="020E0502030303020204" pitchFamily="34" charset="0"/>
                  <a:cs typeface="+mn-ea"/>
                  <a:sym typeface="+mn-lt"/>
                </a:rPr>
                <a:t>Solution</a:t>
              </a:r>
              <a:endParaRPr lang="zh-CN" altLang="en-US" sz="2800" dirty="0">
                <a:solidFill>
                  <a:srgbClr val="65F9E5"/>
                </a:solidFill>
                <a:latin typeface="Candara" panose="020E0502030303020204" pitchFamily="34" charset="0"/>
                <a:cs typeface="+mn-ea"/>
                <a:sym typeface="+mn-lt"/>
              </a:endParaRPr>
            </a:p>
          </p:txBody>
        </p:sp>
        <p:cxnSp>
          <p:nvCxnSpPr>
            <p:cNvPr id="20" name="直接连接符 11">
              <a:extLst>
                <a:ext uri="{FF2B5EF4-FFF2-40B4-BE49-F238E27FC236}">
                  <a16:creationId xmlns="" xmlns:a16="http://schemas.microsoft.com/office/drawing/2014/main" id="{07DB3B44-8B7B-6A46-B28A-15AB90D71FB3}"/>
                </a:ext>
              </a:extLst>
            </p:cNvPr>
            <p:cNvCxnSpPr/>
            <p:nvPr/>
          </p:nvCxnSpPr>
          <p:spPr>
            <a:xfrm>
              <a:off x="1187820" y="652928"/>
              <a:ext cx="0" cy="511876"/>
            </a:xfrm>
            <a:prstGeom prst="line">
              <a:avLst/>
            </a:prstGeom>
            <a:ln w="12700">
              <a:solidFill>
                <a:srgbClr val="45C4C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文本框 20">
              <a:extLst>
                <a:ext uri="{FF2B5EF4-FFF2-40B4-BE49-F238E27FC236}">
                  <a16:creationId xmlns="" xmlns:a16="http://schemas.microsoft.com/office/drawing/2014/main" id="{63488B5B-6DB0-5748-83C2-D4599D583D8D}"/>
                </a:ext>
              </a:extLst>
            </p:cNvPr>
            <p:cNvSpPr txBox="1"/>
            <p:nvPr/>
          </p:nvSpPr>
          <p:spPr>
            <a:xfrm>
              <a:off x="1255908" y="922773"/>
              <a:ext cx="18473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altLang="zh-CN" sz="1600" dirty="0">
                <a:solidFill>
                  <a:srgbClr val="65F9E5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1049690" y="1581030"/>
            <a:ext cx="9978193" cy="4616289"/>
            <a:chOff x="985115" y="1581031"/>
            <a:chExt cx="9978193" cy="4616289"/>
          </a:xfrm>
        </p:grpSpPr>
        <p:sp>
          <p:nvSpPr>
            <p:cNvPr id="43" name="文本框 42">
              <a:extLst>
                <a:ext uri="{FF2B5EF4-FFF2-40B4-BE49-F238E27FC236}">
                  <a16:creationId xmlns="" xmlns:a16="http://schemas.microsoft.com/office/drawing/2014/main" id="{7C4208D1-F9CF-E540-A566-482F5F342920}"/>
                </a:ext>
              </a:extLst>
            </p:cNvPr>
            <p:cNvSpPr txBox="1"/>
            <p:nvPr/>
          </p:nvSpPr>
          <p:spPr>
            <a:xfrm>
              <a:off x="2098332" y="1581031"/>
              <a:ext cx="12658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Crop</a:t>
              </a:r>
              <a:endParaRPr lang="zh-CN" altLang="en-US" sz="20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6" name="组合 5"/>
            <p:cNvGrpSpPr/>
            <p:nvPr/>
          </p:nvGrpSpPr>
          <p:grpSpPr>
            <a:xfrm>
              <a:off x="985115" y="1581031"/>
              <a:ext cx="9978193" cy="4616289"/>
              <a:chOff x="795880" y="1581031"/>
              <a:chExt cx="9978193" cy="4616289"/>
            </a:xfrm>
          </p:grpSpPr>
          <p:sp>
            <p:nvSpPr>
              <p:cNvPr id="41" name="文本框 40">
                <a:extLst>
                  <a:ext uri="{FF2B5EF4-FFF2-40B4-BE49-F238E27FC236}">
                    <a16:creationId xmlns="" xmlns:a16="http://schemas.microsoft.com/office/drawing/2014/main" id="{A065B0D9-38AC-A04B-B997-036832328611}"/>
                  </a:ext>
                </a:extLst>
              </p:cNvPr>
              <p:cNvSpPr txBox="1"/>
              <p:nvPr/>
            </p:nvSpPr>
            <p:spPr>
              <a:xfrm>
                <a:off x="1779406" y="5756294"/>
                <a:ext cx="126585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dirty="0">
                    <a:solidFill>
                      <a:schemeClr val="bg1"/>
                    </a:solidFill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  <a:latin typeface="Arial" panose="020B0604020202020204" pitchFamily="34" charset="0"/>
                    <a:cs typeface="Arial" panose="020B0604020202020204" pitchFamily="34" charset="0"/>
                  </a:rPr>
                  <a:t>Rotate</a:t>
                </a:r>
                <a:endParaRPr lang="zh-CN" altLang="en-US" sz="2000" dirty="0"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2" name="文本框 41">
                <a:extLst>
                  <a:ext uri="{FF2B5EF4-FFF2-40B4-BE49-F238E27FC236}">
                    <a16:creationId xmlns="" xmlns:a16="http://schemas.microsoft.com/office/drawing/2014/main" id="{8AC89B62-C188-0045-89BF-49F8BBE18DC0}"/>
                  </a:ext>
                </a:extLst>
              </p:cNvPr>
              <p:cNvSpPr txBox="1"/>
              <p:nvPr/>
            </p:nvSpPr>
            <p:spPr>
              <a:xfrm>
                <a:off x="3764550" y="5784431"/>
                <a:ext cx="370478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dirty="0">
                    <a:solidFill>
                      <a:schemeClr val="bg1"/>
                    </a:solidFill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  <a:latin typeface="Arial" panose="020B0604020202020204" pitchFamily="34" charset="0"/>
                    <a:cs typeface="Arial" panose="020B0604020202020204" pitchFamily="34" charset="0"/>
                  </a:rPr>
                  <a:t>Brightness &amp;</a:t>
                </a:r>
                <a:r>
                  <a:rPr lang="en-US" altLang="zh-CN" sz="2000" dirty="0" smtClean="0">
                    <a:solidFill>
                      <a:schemeClr val="bg1"/>
                    </a:solidFill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000" dirty="0">
                    <a:solidFill>
                      <a:schemeClr val="bg1"/>
                    </a:solidFill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  <a:latin typeface="Arial" panose="020B0604020202020204" pitchFamily="34" charset="0"/>
                    <a:cs typeface="Arial" panose="020B0604020202020204" pitchFamily="34" charset="0"/>
                  </a:rPr>
                  <a:t>contrast</a:t>
                </a:r>
                <a:endParaRPr lang="zh-CN" altLang="en-US" sz="2000" dirty="0"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5" name="文本框 44">
                <a:extLst>
                  <a:ext uri="{FF2B5EF4-FFF2-40B4-BE49-F238E27FC236}">
                    <a16:creationId xmlns="" xmlns:a16="http://schemas.microsoft.com/office/drawing/2014/main" id="{7E231E29-D625-1741-9484-612329FAFCAD}"/>
                  </a:ext>
                </a:extLst>
              </p:cNvPr>
              <p:cNvSpPr txBox="1"/>
              <p:nvPr/>
            </p:nvSpPr>
            <p:spPr>
              <a:xfrm>
                <a:off x="6942967" y="5797210"/>
                <a:ext cx="334445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dirty="0">
                    <a:solidFill>
                      <a:schemeClr val="bg1"/>
                    </a:solidFill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  <a:latin typeface="Arial" panose="020B0604020202020204" pitchFamily="34" charset="0"/>
                    <a:cs typeface="Arial" panose="020B0604020202020204" pitchFamily="34" charset="0"/>
                  </a:rPr>
                  <a:t>Filtering a specific color</a:t>
                </a:r>
                <a:endParaRPr lang="zh-CN" altLang="en-US" sz="2000" dirty="0"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5" name="组合 4"/>
              <p:cNvGrpSpPr/>
              <p:nvPr/>
            </p:nvGrpSpPr>
            <p:grpSpPr>
              <a:xfrm>
                <a:off x="795880" y="1581031"/>
                <a:ext cx="9978193" cy="4540236"/>
                <a:chOff x="795880" y="1581031"/>
                <a:chExt cx="9978193" cy="4540236"/>
              </a:xfrm>
            </p:grpSpPr>
            <p:sp>
              <p:nvSpPr>
                <p:cNvPr id="7" name="文本框 6">
                  <a:extLst>
                    <a:ext uri="{FF2B5EF4-FFF2-40B4-BE49-F238E27FC236}">
                      <a16:creationId xmlns="" xmlns:a16="http://schemas.microsoft.com/office/drawing/2014/main" id="{9A233761-7F1F-42A2-B9F0-445E9704F151}"/>
                    </a:ext>
                  </a:extLst>
                </p:cNvPr>
                <p:cNvSpPr txBox="1"/>
                <p:nvPr/>
              </p:nvSpPr>
              <p:spPr>
                <a:xfrm>
                  <a:off x="5608954" y="1581031"/>
                  <a:ext cx="1265859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2000" dirty="0">
                      <a:solidFill>
                        <a:schemeClr val="bg1"/>
                      </a:solidFill>
                      <a:effectLst>
                        <a:outerShdw blurRad="50800" dist="38100" dir="5400000" algn="t" rotWithShape="0">
                          <a:prstClr val="black">
                            <a:alpha val="40000"/>
                          </a:prstClr>
                        </a:outerShdw>
                      </a:effectLst>
                      <a:latin typeface="Arial" panose="020B0604020202020204" pitchFamily="34" charset="0"/>
                      <a:cs typeface="Arial" panose="020B0604020202020204" pitchFamily="34" charset="0"/>
                    </a:rPr>
                    <a:t>Flip</a:t>
                  </a:r>
                  <a:endParaRPr lang="zh-CN" altLang="en-US" sz="2000" dirty="0">
                    <a:solidFill>
                      <a:schemeClr val="bg1"/>
                    </a:solidFill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cxnSp>
              <p:nvCxnSpPr>
                <p:cNvPr id="25" name="直接连接符 8">
                  <a:extLst>
                    <a:ext uri="{FF2B5EF4-FFF2-40B4-BE49-F238E27FC236}">
                      <a16:creationId xmlns="" xmlns:a16="http://schemas.microsoft.com/office/drawing/2014/main" id="{05484F8A-65C6-9141-9793-3AFC6B7E9DF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95880" y="4021634"/>
                  <a:ext cx="9978193" cy="0"/>
                </a:xfrm>
                <a:prstGeom prst="line">
                  <a:avLst/>
                </a:prstGeom>
                <a:noFill/>
                <a:ln w="0">
                  <a:gradFill>
                    <a:gsLst>
                      <a:gs pos="0">
                        <a:srgbClr val="45C4CE"/>
                      </a:gs>
                      <a:gs pos="57000">
                        <a:schemeClr val="accent5">
                          <a:lumMod val="75000"/>
                        </a:schemeClr>
                      </a:gs>
                      <a:gs pos="74000">
                        <a:srgbClr val="00B0F0"/>
                      </a:gs>
                      <a:gs pos="89000">
                        <a:schemeClr val="accent5"/>
                      </a:gs>
                    </a:gsLst>
                    <a:lin ang="10800000" scaled="0"/>
                  </a:gradFill>
                </a:ln>
              </p:spPr>
            </p:cxnSp>
            <p:cxnSp>
              <p:nvCxnSpPr>
                <p:cNvPr id="26" name="直接连接符 8">
                  <a:extLst>
                    <a:ext uri="{FF2B5EF4-FFF2-40B4-BE49-F238E27FC236}">
                      <a16:creationId xmlns="" xmlns:a16="http://schemas.microsoft.com/office/drawing/2014/main" id="{DC295C68-9E0F-2848-9622-3A325E44D56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1793474" y="1925320"/>
                  <a:ext cx="9343" cy="2074635"/>
                </a:xfrm>
                <a:prstGeom prst="line">
                  <a:avLst/>
                </a:prstGeom>
                <a:noFill/>
                <a:ln w="0">
                  <a:gradFill>
                    <a:gsLst>
                      <a:gs pos="0">
                        <a:srgbClr val="45C4CE"/>
                      </a:gs>
                      <a:gs pos="57000">
                        <a:schemeClr val="accent5">
                          <a:lumMod val="75000"/>
                        </a:schemeClr>
                      </a:gs>
                      <a:gs pos="74000">
                        <a:srgbClr val="00B0F0"/>
                      </a:gs>
                      <a:gs pos="89000">
                        <a:schemeClr val="accent5"/>
                      </a:gs>
                    </a:gsLst>
                    <a:lin ang="10800000" scaled="0"/>
                  </a:gradFill>
                </a:ln>
              </p:spPr>
            </p:cxnSp>
            <p:cxnSp>
              <p:nvCxnSpPr>
                <p:cNvPr id="28" name="直接连接符 8">
                  <a:extLst>
                    <a:ext uri="{FF2B5EF4-FFF2-40B4-BE49-F238E27FC236}">
                      <a16:creationId xmlns="" xmlns:a16="http://schemas.microsoft.com/office/drawing/2014/main" id="{EEE97537-6FA8-2743-811A-5CBF6913626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860701" y="4021634"/>
                  <a:ext cx="0" cy="2020151"/>
                </a:xfrm>
                <a:prstGeom prst="line">
                  <a:avLst/>
                </a:prstGeom>
                <a:noFill/>
                <a:ln w="0">
                  <a:gradFill>
                    <a:gsLst>
                      <a:gs pos="0">
                        <a:srgbClr val="45C4CE"/>
                      </a:gs>
                      <a:gs pos="57000">
                        <a:schemeClr val="accent5">
                          <a:lumMod val="75000"/>
                        </a:schemeClr>
                      </a:gs>
                      <a:gs pos="74000">
                        <a:srgbClr val="00B0F0"/>
                      </a:gs>
                      <a:gs pos="89000">
                        <a:schemeClr val="accent5"/>
                      </a:gs>
                    </a:gsLst>
                    <a:lin ang="10800000" scaled="0"/>
                  </a:gradFill>
                </a:ln>
              </p:spPr>
            </p:cxnSp>
            <p:cxnSp>
              <p:nvCxnSpPr>
                <p:cNvPr id="37" name="直接连接符 8">
                  <a:extLst>
                    <a:ext uri="{FF2B5EF4-FFF2-40B4-BE49-F238E27FC236}">
                      <a16:creationId xmlns="" xmlns:a16="http://schemas.microsoft.com/office/drawing/2014/main" id="{E857B3E9-0E0F-B64E-BDA9-355DCE61F78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403064" y="1946999"/>
                  <a:ext cx="9343" cy="2074635"/>
                </a:xfrm>
                <a:prstGeom prst="line">
                  <a:avLst/>
                </a:prstGeom>
                <a:noFill/>
                <a:ln w="0">
                  <a:gradFill>
                    <a:gsLst>
                      <a:gs pos="0">
                        <a:srgbClr val="45C4CE"/>
                      </a:gs>
                      <a:gs pos="57000">
                        <a:schemeClr val="accent5">
                          <a:lumMod val="75000"/>
                        </a:schemeClr>
                      </a:gs>
                      <a:gs pos="74000">
                        <a:srgbClr val="00B0F0"/>
                      </a:gs>
                      <a:gs pos="89000">
                        <a:schemeClr val="accent5"/>
                      </a:gs>
                    </a:gsLst>
                    <a:lin ang="10800000" scaled="0"/>
                  </a:gradFill>
                </a:ln>
              </p:spPr>
            </p:cxnSp>
            <p:cxnSp>
              <p:nvCxnSpPr>
                <p:cNvPr id="38" name="直接连接符 8">
                  <a:extLst>
                    <a:ext uri="{FF2B5EF4-FFF2-40B4-BE49-F238E27FC236}">
                      <a16:creationId xmlns="" xmlns:a16="http://schemas.microsoft.com/office/drawing/2014/main" id="{2B109FF8-E975-9E40-82BE-19DB6A97EED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6490612" y="4021634"/>
                  <a:ext cx="9343" cy="2074635"/>
                </a:xfrm>
                <a:prstGeom prst="line">
                  <a:avLst/>
                </a:prstGeom>
                <a:noFill/>
                <a:ln w="0">
                  <a:gradFill>
                    <a:gsLst>
                      <a:gs pos="0">
                        <a:srgbClr val="45C4CE"/>
                      </a:gs>
                      <a:gs pos="57000">
                        <a:schemeClr val="accent5">
                          <a:lumMod val="75000"/>
                        </a:schemeClr>
                      </a:gs>
                      <a:gs pos="74000">
                        <a:srgbClr val="00B0F0"/>
                      </a:gs>
                      <a:gs pos="89000">
                        <a:schemeClr val="accent5"/>
                      </a:gs>
                    </a:gsLst>
                    <a:lin ang="10800000" scaled="0"/>
                  </a:gradFill>
                </a:ln>
              </p:spPr>
            </p:cxnSp>
            <p:cxnSp>
              <p:nvCxnSpPr>
                <p:cNvPr id="39" name="直接连接符 8">
                  <a:extLst>
                    <a:ext uri="{FF2B5EF4-FFF2-40B4-BE49-F238E27FC236}">
                      <a16:creationId xmlns="" xmlns:a16="http://schemas.microsoft.com/office/drawing/2014/main" id="{B9403D00-68FB-3549-9D7A-0E9F0AF6AB9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7255238" y="1971997"/>
                  <a:ext cx="9343" cy="2074635"/>
                </a:xfrm>
                <a:prstGeom prst="line">
                  <a:avLst/>
                </a:prstGeom>
                <a:noFill/>
                <a:ln w="0">
                  <a:gradFill>
                    <a:gsLst>
                      <a:gs pos="0">
                        <a:srgbClr val="45C4CE"/>
                      </a:gs>
                      <a:gs pos="57000">
                        <a:schemeClr val="accent5">
                          <a:lumMod val="75000"/>
                        </a:schemeClr>
                      </a:gs>
                      <a:gs pos="74000">
                        <a:srgbClr val="00B0F0"/>
                      </a:gs>
                      <a:gs pos="89000">
                        <a:schemeClr val="accent5"/>
                      </a:gs>
                    </a:gsLst>
                    <a:lin ang="10800000" scaled="0"/>
                  </a:gradFill>
                </a:ln>
              </p:spPr>
            </p:cxnSp>
            <p:cxnSp>
              <p:nvCxnSpPr>
                <p:cNvPr id="40" name="直接连接符 8">
                  <a:extLst>
                    <a:ext uri="{FF2B5EF4-FFF2-40B4-BE49-F238E27FC236}">
                      <a16:creationId xmlns="" xmlns:a16="http://schemas.microsoft.com/office/drawing/2014/main" id="{A377B97D-6BB0-6646-B360-12C7254829B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9864114" y="4046632"/>
                  <a:ext cx="9343" cy="2074635"/>
                </a:xfrm>
                <a:prstGeom prst="line">
                  <a:avLst/>
                </a:prstGeom>
                <a:noFill/>
                <a:ln w="0">
                  <a:gradFill>
                    <a:gsLst>
                      <a:gs pos="0">
                        <a:srgbClr val="45C4CE"/>
                      </a:gs>
                      <a:gs pos="57000">
                        <a:schemeClr val="accent5">
                          <a:lumMod val="75000"/>
                        </a:schemeClr>
                      </a:gs>
                      <a:gs pos="74000">
                        <a:srgbClr val="00B0F0"/>
                      </a:gs>
                      <a:gs pos="89000">
                        <a:schemeClr val="accent5"/>
                      </a:gs>
                    </a:gsLst>
                    <a:lin ang="10800000" scaled="0"/>
                  </a:gradFill>
                </a:ln>
              </p:spPr>
            </p:cxnSp>
            <p:sp>
              <p:nvSpPr>
                <p:cNvPr id="44" name="文本框 43">
                  <a:extLst>
                    <a:ext uri="{FF2B5EF4-FFF2-40B4-BE49-F238E27FC236}">
                      <a16:creationId xmlns="" xmlns:a16="http://schemas.microsoft.com/office/drawing/2014/main" id="{79B8F5EF-C852-ED40-B57F-F0C2600BEA7D}"/>
                    </a:ext>
                  </a:extLst>
                </p:cNvPr>
                <p:cNvSpPr txBox="1"/>
                <p:nvPr/>
              </p:nvSpPr>
              <p:spPr>
                <a:xfrm>
                  <a:off x="7427126" y="1590632"/>
                  <a:ext cx="3000971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2000" dirty="0">
                      <a:solidFill>
                        <a:schemeClr val="bg1"/>
                      </a:solidFill>
                      <a:effectLst>
                        <a:outerShdw blurRad="50800" dist="38100" dir="5400000" algn="t" rotWithShape="0">
                          <a:prstClr val="black">
                            <a:alpha val="40000"/>
                          </a:prstClr>
                        </a:outerShdw>
                      </a:effectLst>
                      <a:latin typeface="Arial" panose="020B0604020202020204" pitchFamily="34" charset="0"/>
                      <a:cs typeface="Arial" panose="020B0604020202020204" pitchFamily="34" charset="0"/>
                    </a:rPr>
                    <a:t>Black &amp;</a:t>
                  </a:r>
                  <a:r>
                    <a:rPr lang="en-US" altLang="zh-CN" sz="2000" dirty="0" smtClean="0">
                      <a:solidFill>
                        <a:schemeClr val="bg1"/>
                      </a:solidFill>
                      <a:effectLst>
                        <a:outerShdw blurRad="50800" dist="38100" dir="5400000" algn="t" rotWithShape="0">
                          <a:prstClr val="black">
                            <a:alpha val="40000"/>
                          </a:prstClr>
                        </a:outerShdw>
                      </a:effectLst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r>
                    <a:rPr lang="en-US" altLang="zh-CN" sz="2000" dirty="0">
                      <a:solidFill>
                        <a:schemeClr val="bg1"/>
                      </a:solidFill>
                      <a:effectLst>
                        <a:outerShdw blurRad="50800" dist="38100" dir="5400000" algn="t" rotWithShape="0">
                          <a:prstClr val="black">
                            <a:alpha val="40000"/>
                          </a:prstClr>
                        </a:outerShdw>
                      </a:effectLst>
                      <a:latin typeface="Arial" panose="020B0604020202020204" pitchFamily="34" charset="0"/>
                      <a:cs typeface="Arial" panose="020B0604020202020204" pitchFamily="34" charset="0"/>
                    </a:rPr>
                    <a:t>white mode</a:t>
                  </a:r>
                  <a:endParaRPr lang="zh-CN" altLang="en-US" sz="2000" dirty="0">
                    <a:solidFill>
                      <a:schemeClr val="bg1"/>
                    </a:solidFill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pic>
              <p:nvPicPr>
                <p:cNvPr id="46" name="图片 45">
                  <a:extLst>
                    <a:ext uri="{FF2B5EF4-FFF2-40B4-BE49-F238E27FC236}">
                      <a16:creationId xmlns="" xmlns:a16="http://schemas.microsoft.com/office/drawing/2014/main" id="{C217C53B-4D61-AA40-9BEC-9CDE4EB5A18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2506" b="11100"/>
                <a:stretch/>
              </p:blipFill>
              <p:spPr>
                <a:xfrm>
                  <a:off x="2804429" y="1659993"/>
                  <a:ext cx="1803772" cy="2236763"/>
                </a:xfrm>
                <a:prstGeom prst="rect">
                  <a:avLst/>
                </a:prstGeom>
              </p:spPr>
            </p:pic>
            <p:pic>
              <p:nvPicPr>
                <p:cNvPr id="48" name="图片 47">
                  <a:extLst>
                    <a:ext uri="{FF2B5EF4-FFF2-40B4-BE49-F238E27FC236}">
                      <a16:creationId xmlns="" xmlns:a16="http://schemas.microsoft.com/office/drawing/2014/main" id="{FCA9792E-23B1-8748-B017-7D185302BDA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729413" y="2118003"/>
                  <a:ext cx="1777911" cy="1777911"/>
                </a:xfrm>
                <a:prstGeom prst="rect">
                  <a:avLst/>
                </a:prstGeom>
              </p:spPr>
            </p:pic>
            <p:grpSp>
              <p:nvGrpSpPr>
                <p:cNvPr id="3" name="组合 2"/>
                <p:cNvGrpSpPr/>
                <p:nvPr/>
              </p:nvGrpSpPr>
              <p:grpSpPr>
                <a:xfrm>
                  <a:off x="3949580" y="4988994"/>
                  <a:ext cx="1717906" cy="158044"/>
                  <a:chOff x="4139198" y="4732557"/>
                  <a:chExt cx="1717906" cy="158044"/>
                </a:xfrm>
              </p:grpSpPr>
              <p:grpSp>
                <p:nvGrpSpPr>
                  <p:cNvPr id="2" name="组合 1"/>
                  <p:cNvGrpSpPr/>
                  <p:nvPr/>
                </p:nvGrpSpPr>
                <p:grpSpPr>
                  <a:xfrm>
                    <a:off x="4139198" y="4793395"/>
                    <a:ext cx="1717906" cy="45719"/>
                    <a:chOff x="3811602" y="5005800"/>
                    <a:chExt cx="1717906" cy="45719"/>
                  </a:xfrm>
                </p:grpSpPr>
                <p:sp>
                  <p:nvSpPr>
                    <p:cNvPr id="49" name="矩形 48">
                      <a:extLst>
                        <a:ext uri="{FF2B5EF4-FFF2-40B4-BE49-F238E27FC236}">
                          <a16:creationId xmlns="" xmlns:a16="http://schemas.microsoft.com/office/drawing/2014/main" id="{834501E8-AEDD-D241-9F86-99F589574E7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11602" y="5005800"/>
                      <a:ext cx="1314055" cy="45719"/>
                    </a:xfrm>
                    <a:prstGeom prst="rect">
                      <a:avLst/>
                    </a:prstGeom>
                    <a:solidFill>
                      <a:srgbClr val="65F9E5"/>
                    </a:solidFill>
                  </p:spPr>
                  <p:txBody>
                    <a:bodyPr wrap="square" rtlCol="0" anchor="ctr">
                      <a:noAutofit/>
                    </a:bodyPr>
                    <a:lstStyle/>
                    <a:p>
                      <a:pPr algn="ctr"/>
                      <a:endParaRPr kumimoji="1" lang="zh-CN" altLang="en-US" sz="240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59" name="矩形 58">
                      <a:extLst>
                        <a:ext uri="{FF2B5EF4-FFF2-40B4-BE49-F238E27FC236}">
                          <a16:creationId xmlns="" xmlns:a16="http://schemas.microsoft.com/office/drawing/2014/main" id="{52D2ED67-3476-554C-BEC9-6C05211577E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093192" y="5005800"/>
                      <a:ext cx="436316" cy="45719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</p:spPr>
                  <p:txBody>
                    <a:bodyPr wrap="square" rtlCol="0" anchor="ctr">
                      <a:noAutofit/>
                    </a:bodyPr>
                    <a:lstStyle/>
                    <a:p>
                      <a:pPr algn="ctr"/>
                      <a:endParaRPr kumimoji="1" lang="zh-CN" altLang="en-US" sz="240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</p:grpSp>
              <p:sp>
                <p:nvSpPr>
                  <p:cNvPr id="50" name="椭圆 49">
                    <a:extLst>
                      <a:ext uri="{FF2B5EF4-FFF2-40B4-BE49-F238E27FC236}">
                        <a16:creationId xmlns="" xmlns:a16="http://schemas.microsoft.com/office/drawing/2014/main" id="{867E0D86-0439-A141-9D0F-66FCD98780AC}"/>
                      </a:ext>
                    </a:extLst>
                  </p:cNvPr>
                  <p:cNvSpPr/>
                  <p:nvPr/>
                </p:nvSpPr>
                <p:spPr>
                  <a:xfrm>
                    <a:off x="5340479" y="4732557"/>
                    <a:ext cx="146755" cy="158044"/>
                  </a:xfrm>
                  <a:prstGeom prst="ellipse">
                    <a:avLst/>
                  </a:prstGeom>
                  <a:gradFill>
                    <a:gsLst>
                      <a:gs pos="0">
                        <a:schemeClr val="bg1">
                          <a:lumMod val="50000"/>
                        </a:schemeClr>
                      </a:gs>
                      <a:gs pos="87000">
                        <a:schemeClr val="bg1"/>
                      </a:gs>
                      <a:gs pos="89000">
                        <a:schemeClr val="bg1"/>
                      </a:gs>
                      <a:gs pos="89000">
                        <a:schemeClr val="bg1"/>
                      </a:gs>
                    </a:gsLst>
                    <a:lin ang="10800000" scaled="0"/>
                  </a:gradFill>
                </p:spPr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kumimoji="1" lang="zh-CN" altLang="en-US" sz="240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p:grpSp>
          </p:grpSp>
        </p:grpSp>
      </p:grpSp>
      <p:sp>
        <p:nvSpPr>
          <p:cNvPr id="4" name="文本框 3"/>
          <p:cNvSpPr txBox="1"/>
          <p:nvPr/>
        </p:nvSpPr>
        <p:spPr>
          <a:xfrm>
            <a:off x="4773857" y="507765"/>
            <a:ext cx="25298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Basic Operations</a:t>
            </a:r>
            <a:endParaRPr lang="zh-CN" alt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7895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 descr="e7d195523061f1c0c989bbdf341b111e769f2ee359bd8df638E53E9931A62DC22263A6E1A75FFBC630BB5D77BA969D9175F253EB94D93A1189E24A7D909BAD0376573965191318DE1FD009565C070D0758BE63ED47B2EDEA90557AF5557698B3C970B7156711F56A817E054E0F6C1C4A122430A250CE9C515ABA2065CACC41450FAD86564000734B172F27CA8E080E88">
            <a:extLst>
              <a:ext uri="{FF2B5EF4-FFF2-40B4-BE49-F238E27FC236}">
                <a16:creationId xmlns="" xmlns:a16="http://schemas.microsoft.com/office/drawing/2014/main" id="{41B7F6B4-7133-4940-96FD-CDB64356CC79}"/>
              </a:ext>
            </a:extLst>
          </p:cNvPr>
          <p:cNvGrpSpPr/>
          <p:nvPr/>
        </p:nvGrpSpPr>
        <p:grpSpPr>
          <a:xfrm>
            <a:off x="680532" y="275941"/>
            <a:ext cx="1526758" cy="594760"/>
            <a:chOff x="1187820" y="559052"/>
            <a:chExt cx="1265693" cy="702275"/>
          </a:xfrm>
        </p:grpSpPr>
        <p:sp>
          <p:nvSpPr>
            <p:cNvPr id="19" name="文本框 18">
              <a:extLst>
                <a:ext uri="{FF2B5EF4-FFF2-40B4-BE49-F238E27FC236}">
                  <a16:creationId xmlns="" xmlns:a16="http://schemas.microsoft.com/office/drawing/2014/main" id="{E2DBE874-955B-3540-9F7C-03D54FEF8B8F}"/>
                </a:ext>
              </a:extLst>
            </p:cNvPr>
            <p:cNvSpPr txBox="1"/>
            <p:nvPr/>
          </p:nvSpPr>
          <p:spPr>
            <a:xfrm>
              <a:off x="1255908" y="559052"/>
              <a:ext cx="1197605" cy="6178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dirty="0">
                  <a:solidFill>
                    <a:srgbClr val="65F9E5"/>
                  </a:solidFill>
                  <a:latin typeface="Candara" panose="020E0502030303020204" pitchFamily="34" charset="0"/>
                  <a:cs typeface="+mn-ea"/>
                  <a:sym typeface="+mn-lt"/>
                </a:rPr>
                <a:t>Solution</a:t>
              </a:r>
              <a:endParaRPr lang="zh-CN" altLang="en-US" sz="2800" dirty="0">
                <a:solidFill>
                  <a:srgbClr val="65F9E5"/>
                </a:solidFill>
                <a:latin typeface="Candara" panose="020E0502030303020204" pitchFamily="34" charset="0"/>
                <a:cs typeface="+mn-ea"/>
                <a:sym typeface="+mn-lt"/>
              </a:endParaRPr>
            </a:p>
          </p:txBody>
        </p:sp>
        <p:cxnSp>
          <p:nvCxnSpPr>
            <p:cNvPr id="20" name="直接连接符 11">
              <a:extLst>
                <a:ext uri="{FF2B5EF4-FFF2-40B4-BE49-F238E27FC236}">
                  <a16:creationId xmlns="" xmlns:a16="http://schemas.microsoft.com/office/drawing/2014/main" id="{07DB3B44-8B7B-6A46-B28A-15AB90D71FB3}"/>
                </a:ext>
              </a:extLst>
            </p:cNvPr>
            <p:cNvCxnSpPr/>
            <p:nvPr/>
          </p:nvCxnSpPr>
          <p:spPr>
            <a:xfrm>
              <a:off x="1187820" y="652928"/>
              <a:ext cx="0" cy="511876"/>
            </a:xfrm>
            <a:prstGeom prst="line">
              <a:avLst/>
            </a:prstGeom>
            <a:ln w="12700">
              <a:solidFill>
                <a:srgbClr val="45C4C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文本框 20">
              <a:extLst>
                <a:ext uri="{FF2B5EF4-FFF2-40B4-BE49-F238E27FC236}">
                  <a16:creationId xmlns="" xmlns:a16="http://schemas.microsoft.com/office/drawing/2014/main" id="{63488B5B-6DB0-5748-83C2-D4599D583D8D}"/>
                </a:ext>
              </a:extLst>
            </p:cNvPr>
            <p:cNvSpPr txBox="1"/>
            <p:nvPr/>
          </p:nvSpPr>
          <p:spPr>
            <a:xfrm>
              <a:off x="1255908" y="922773"/>
              <a:ext cx="18473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altLang="zh-CN" sz="1600" dirty="0">
                <a:solidFill>
                  <a:srgbClr val="65F9E5"/>
                </a:solidFill>
                <a:cs typeface="+mn-ea"/>
                <a:sym typeface="+mn-lt"/>
              </a:endParaRPr>
            </a:p>
          </p:txBody>
        </p:sp>
      </p:grpSp>
      <p:sp>
        <p:nvSpPr>
          <p:cNvPr id="29" name="文本框 28"/>
          <p:cNvSpPr txBox="1"/>
          <p:nvPr/>
        </p:nvSpPr>
        <p:spPr>
          <a:xfrm>
            <a:off x="4604321" y="520763"/>
            <a:ext cx="31470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Advanced Operations</a:t>
            </a:r>
            <a:endParaRPr lang="zh-CN" alt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1539046" y="1412606"/>
            <a:ext cx="11181899" cy="4895920"/>
            <a:chOff x="1328025" y="1398538"/>
            <a:chExt cx="11181899" cy="4895920"/>
          </a:xfrm>
        </p:grpSpPr>
        <p:grpSp>
          <p:nvGrpSpPr>
            <p:cNvPr id="2" name="组合 1"/>
            <p:cNvGrpSpPr/>
            <p:nvPr/>
          </p:nvGrpSpPr>
          <p:grpSpPr>
            <a:xfrm>
              <a:off x="1328025" y="1398538"/>
              <a:ext cx="11181899" cy="4895920"/>
              <a:chOff x="890809" y="959537"/>
              <a:chExt cx="11181899" cy="4895920"/>
            </a:xfrm>
          </p:grpSpPr>
          <p:sp>
            <p:nvSpPr>
              <p:cNvPr id="7" name="文本框 6">
                <a:extLst>
                  <a:ext uri="{FF2B5EF4-FFF2-40B4-BE49-F238E27FC236}">
                    <a16:creationId xmlns="" xmlns:a16="http://schemas.microsoft.com/office/drawing/2014/main" id="{9A233761-7F1F-42A2-B9F0-445E9704F151}"/>
                  </a:ext>
                </a:extLst>
              </p:cNvPr>
              <p:cNvSpPr txBox="1"/>
              <p:nvPr/>
            </p:nvSpPr>
            <p:spPr>
              <a:xfrm>
                <a:off x="5839254" y="1007282"/>
                <a:ext cx="126585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Frame</a:t>
                </a:r>
                <a:endParaRPr lang="zh-CN" altLang="en-US" sz="2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25" name="直接连接符 8">
                <a:extLst>
                  <a:ext uri="{FF2B5EF4-FFF2-40B4-BE49-F238E27FC236}">
                    <a16:creationId xmlns="" xmlns:a16="http://schemas.microsoft.com/office/drawing/2014/main" id="{05484F8A-65C6-9141-9793-3AFC6B7E9DF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90809" y="3510271"/>
                <a:ext cx="8941390" cy="0"/>
              </a:xfrm>
              <a:prstGeom prst="line">
                <a:avLst/>
              </a:prstGeom>
              <a:noFill/>
              <a:ln w="0">
                <a:gradFill>
                  <a:gsLst>
                    <a:gs pos="0">
                      <a:srgbClr val="45C4CE"/>
                    </a:gs>
                    <a:gs pos="57000">
                      <a:schemeClr val="accent5">
                        <a:lumMod val="75000"/>
                      </a:schemeClr>
                    </a:gs>
                    <a:gs pos="74000">
                      <a:srgbClr val="00B0F0"/>
                    </a:gs>
                    <a:gs pos="89000">
                      <a:schemeClr val="accent5"/>
                    </a:gs>
                  </a:gsLst>
                  <a:lin ang="10800000" scaled="0"/>
                </a:gradFill>
              </a:ln>
            </p:spPr>
          </p:cxnSp>
          <p:cxnSp>
            <p:nvCxnSpPr>
              <p:cNvPr id="26" name="直接连接符 8">
                <a:extLst>
                  <a:ext uri="{FF2B5EF4-FFF2-40B4-BE49-F238E27FC236}">
                    <a16:creationId xmlns="" xmlns:a16="http://schemas.microsoft.com/office/drawing/2014/main" id="{DC295C68-9E0F-2848-9622-3A325E44D56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547758" y="1440187"/>
                <a:ext cx="9343" cy="2074635"/>
              </a:xfrm>
              <a:prstGeom prst="line">
                <a:avLst/>
              </a:prstGeom>
              <a:noFill/>
              <a:ln w="0">
                <a:gradFill>
                  <a:gsLst>
                    <a:gs pos="0">
                      <a:srgbClr val="45C4CE"/>
                    </a:gs>
                    <a:gs pos="57000">
                      <a:schemeClr val="accent5">
                        <a:lumMod val="75000"/>
                      </a:schemeClr>
                    </a:gs>
                    <a:gs pos="74000">
                      <a:srgbClr val="00B0F0"/>
                    </a:gs>
                    <a:gs pos="89000">
                      <a:schemeClr val="accent5"/>
                    </a:gs>
                  </a:gsLst>
                  <a:lin ang="10800000" scaled="0"/>
                </a:gradFill>
              </a:ln>
            </p:spPr>
          </p:cxnSp>
          <p:cxnSp>
            <p:nvCxnSpPr>
              <p:cNvPr id="28" name="直接连接符 8">
                <a:extLst>
                  <a:ext uri="{FF2B5EF4-FFF2-40B4-BE49-F238E27FC236}">
                    <a16:creationId xmlns="" xmlns:a16="http://schemas.microsoft.com/office/drawing/2014/main" id="{EEE97537-6FA8-2743-811A-5CBF6913626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09295" y="3510271"/>
                <a:ext cx="0" cy="2020151"/>
              </a:xfrm>
              <a:prstGeom prst="line">
                <a:avLst/>
              </a:prstGeom>
              <a:noFill/>
              <a:ln w="0">
                <a:gradFill>
                  <a:gsLst>
                    <a:gs pos="0">
                      <a:srgbClr val="45C4CE"/>
                    </a:gs>
                    <a:gs pos="57000">
                      <a:schemeClr val="accent5">
                        <a:lumMod val="75000"/>
                      </a:schemeClr>
                    </a:gs>
                    <a:gs pos="74000">
                      <a:srgbClr val="00B0F0"/>
                    </a:gs>
                    <a:gs pos="89000">
                      <a:schemeClr val="accent5"/>
                    </a:gs>
                  </a:gsLst>
                  <a:lin ang="10800000" scaled="0"/>
                </a:gradFill>
              </a:ln>
            </p:spPr>
          </p:cxnSp>
          <p:cxnSp>
            <p:nvCxnSpPr>
              <p:cNvPr id="37" name="直接连接符 8">
                <a:extLst>
                  <a:ext uri="{FF2B5EF4-FFF2-40B4-BE49-F238E27FC236}">
                    <a16:creationId xmlns="" xmlns:a16="http://schemas.microsoft.com/office/drawing/2014/main" id="{E857B3E9-0E0F-B64E-BDA9-355DCE61F78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867225" y="1458123"/>
                <a:ext cx="9343" cy="2074635"/>
              </a:xfrm>
              <a:prstGeom prst="line">
                <a:avLst/>
              </a:prstGeom>
              <a:noFill/>
              <a:ln w="0">
                <a:gradFill>
                  <a:gsLst>
                    <a:gs pos="0">
                      <a:srgbClr val="45C4CE"/>
                    </a:gs>
                    <a:gs pos="57000">
                      <a:schemeClr val="accent5">
                        <a:lumMod val="75000"/>
                      </a:schemeClr>
                    </a:gs>
                    <a:gs pos="74000">
                      <a:srgbClr val="00B0F0"/>
                    </a:gs>
                    <a:gs pos="89000">
                      <a:schemeClr val="accent5"/>
                    </a:gs>
                  </a:gsLst>
                  <a:lin ang="10800000" scaled="0"/>
                </a:gradFill>
              </a:ln>
            </p:spPr>
          </p:cxnSp>
          <p:cxnSp>
            <p:nvCxnSpPr>
              <p:cNvPr id="38" name="直接连接符 8">
                <a:extLst>
                  <a:ext uri="{FF2B5EF4-FFF2-40B4-BE49-F238E27FC236}">
                    <a16:creationId xmlns="" xmlns:a16="http://schemas.microsoft.com/office/drawing/2014/main" id="{2B109FF8-E975-9E40-82BE-19DB6A97EED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250713" y="3536858"/>
                <a:ext cx="9343" cy="2074635"/>
              </a:xfrm>
              <a:prstGeom prst="line">
                <a:avLst/>
              </a:prstGeom>
              <a:noFill/>
              <a:ln w="0">
                <a:gradFill>
                  <a:gsLst>
                    <a:gs pos="0">
                      <a:srgbClr val="45C4CE"/>
                    </a:gs>
                    <a:gs pos="57000">
                      <a:schemeClr val="accent5">
                        <a:lumMod val="75000"/>
                      </a:schemeClr>
                    </a:gs>
                    <a:gs pos="74000">
                      <a:srgbClr val="00B0F0"/>
                    </a:gs>
                    <a:gs pos="89000">
                      <a:schemeClr val="accent5"/>
                    </a:gs>
                  </a:gsLst>
                  <a:lin ang="10800000" scaled="0"/>
                </a:gradFill>
              </a:ln>
            </p:spPr>
          </p:cxnSp>
          <p:cxnSp>
            <p:nvCxnSpPr>
              <p:cNvPr id="39" name="直接连接符 8">
                <a:extLst>
                  <a:ext uri="{FF2B5EF4-FFF2-40B4-BE49-F238E27FC236}">
                    <a16:creationId xmlns="" xmlns:a16="http://schemas.microsoft.com/office/drawing/2014/main" id="{B9403D00-68FB-3549-9D7A-0E9F0AF6AB9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9071737" y="1444737"/>
                <a:ext cx="9343" cy="2074635"/>
              </a:xfrm>
              <a:prstGeom prst="line">
                <a:avLst/>
              </a:prstGeom>
              <a:noFill/>
              <a:ln w="0">
                <a:gradFill>
                  <a:gsLst>
                    <a:gs pos="0">
                      <a:srgbClr val="45C4CE"/>
                    </a:gs>
                    <a:gs pos="57000">
                      <a:schemeClr val="accent5">
                        <a:lumMod val="75000"/>
                      </a:schemeClr>
                    </a:gs>
                    <a:gs pos="74000">
                      <a:srgbClr val="00B0F0"/>
                    </a:gs>
                    <a:gs pos="89000">
                      <a:schemeClr val="accent5"/>
                    </a:gs>
                  </a:gsLst>
                  <a:lin ang="10800000" scaled="0"/>
                </a:gradFill>
              </a:ln>
            </p:spPr>
          </p:cxnSp>
          <p:cxnSp>
            <p:nvCxnSpPr>
              <p:cNvPr id="40" name="直接连接符 8">
                <a:extLst>
                  <a:ext uri="{FF2B5EF4-FFF2-40B4-BE49-F238E27FC236}">
                    <a16:creationId xmlns="" xmlns:a16="http://schemas.microsoft.com/office/drawing/2014/main" id="{A377B97D-6BB0-6646-B360-12C7254829B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879649" y="3510271"/>
                <a:ext cx="9343" cy="2074635"/>
              </a:xfrm>
              <a:prstGeom prst="line">
                <a:avLst/>
              </a:prstGeom>
              <a:noFill/>
              <a:ln w="0">
                <a:gradFill>
                  <a:gsLst>
                    <a:gs pos="0">
                      <a:srgbClr val="45C4CE"/>
                    </a:gs>
                    <a:gs pos="57000">
                      <a:schemeClr val="accent5">
                        <a:lumMod val="75000"/>
                      </a:schemeClr>
                    </a:gs>
                    <a:gs pos="74000">
                      <a:srgbClr val="00B0F0"/>
                    </a:gs>
                    <a:gs pos="89000">
                      <a:schemeClr val="accent5"/>
                    </a:gs>
                  </a:gsLst>
                  <a:lin ang="10800000" scaled="0"/>
                </a:gradFill>
              </a:ln>
            </p:spPr>
          </p:cxnSp>
          <p:sp>
            <p:nvSpPr>
              <p:cNvPr id="41" name="文本框 40">
                <a:extLst>
                  <a:ext uri="{FF2B5EF4-FFF2-40B4-BE49-F238E27FC236}">
                    <a16:creationId xmlns="" xmlns:a16="http://schemas.microsoft.com/office/drawing/2014/main" id="{A065B0D9-38AC-A04B-B997-036832328611}"/>
                  </a:ext>
                </a:extLst>
              </p:cNvPr>
              <p:cNvSpPr txBox="1"/>
              <p:nvPr/>
            </p:nvSpPr>
            <p:spPr>
              <a:xfrm>
                <a:off x="1028826" y="5455347"/>
                <a:ext cx="126585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Text</a:t>
                </a:r>
                <a:endParaRPr lang="zh-CN" altLang="en-US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2" name="文本框 41">
                <a:extLst>
                  <a:ext uri="{FF2B5EF4-FFF2-40B4-BE49-F238E27FC236}">
                    <a16:creationId xmlns="" xmlns:a16="http://schemas.microsoft.com/office/drawing/2014/main" id="{8AC89B62-C188-0045-89BF-49F8BBE18DC0}"/>
                  </a:ext>
                </a:extLst>
              </p:cNvPr>
              <p:cNvSpPr txBox="1"/>
              <p:nvPr/>
            </p:nvSpPr>
            <p:spPr>
              <a:xfrm>
                <a:off x="3095449" y="5455190"/>
                <a:ext cx="119034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Collage</a:t>
                </a:r>
                <a:endParaRPr lang="zh-CN" altLang="en-US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3" name="文本框 42">
                <a:extLst>
                  <a:ext uri="{FF2B5EF4-FFF2-40B4-BE49-F238E27FC236}">
                    <a16:creationId xmlns="" xmlns:a16="http://schemas.microsoft.com/office/drawing/2014/main" id="{7C4208D1-F9CF-E540-A566-482F5F342920}"/>
                  </a:ext>
                </a:extLst>
              </p:cNvPr>
              <p:cNvSpPr txBox="1"/>
              <p:nvPr/>
            </p:nvSpPr>
            <p:spPr>
              <a:xfrm>
                <a:off x="2475793" y="959537"/>
                <a:ext cx="126585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Sticker</a:t>
                </a:r>
                <a:endParaRPr lang="zh-CN" altLang="en-US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4" name="文本框 43">
                <a:extLst>
                  <a:ext uri="{FF2B5EF4-FFF2-40B4-BE49-F238E27FC236}">
                    <a16:creationId xmlns="" xmlns:a16="http://schemas.microsoft.com/office/drawing/2014/main" id="{79B8F5EF-C852-ED40-B57F-F0C2600BEA7D}"/>
                  </a:ext>
                </a:extLst>
              </p:cNvPr>
              <p:cNvSpPr txBox="1"/>
              <p:nvPr/>
            </p:nvSpPr>
            <p:spPr>
              <a:xfrm>
                <a:off x="9071737" y="1028943"/>
                <a:ext cx="300097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dirty="0" smtClean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Mosaic </a:t>
                </a:r>
                <a:endParaRPr lang="zh-CN" altLang="en-US" sz="2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5" name="文本框 44">
                <a:extLst>
                  <a:ext uri="{FF2B5EF4-FFF2-40B4-BE49-F238E27FC236}">
                    <a16:creationId xmlns="" xmlns:a16="http://schemas.microsoft.com/office/drawing/2014/main" id="{7E231E29-D625-1741-9484-612329FAFCAD}"/>
                  </a:ext>
                </a:extLst>
              </p:cNvPr>
              <p:cNvSpPr txBox="1"/>
              <p:nvPr/>
            </p:nvSpPr>
            <p:spPr>
              <a:xfrm>
                <a:off x="6189852" y="5428671"/>
                <a:ext cx="334445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Background Changing</a:t>
                </a:r>
                <a:endParaRPr lang="zh-CN" altLang="en-US" sz="2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3" name="图片 2">
                <a:extLst>
                  <a:ext uri="{FF2B5EF4-FFF2-40B4-BE49-F238E27FC236}">
                    <a16:creationId xmlns="" xmlns:a16="http://schemas.microsoft.com/office/drawing/2014/main" id="{B6A4D3DA-3914-8D43-8458-0C82D9D81C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51986" y="1431814"/>
                <a:ext cx="1901475" cy="1901475"/>
              </a:xfrm>
              <a:prstGeom prst="rect">
                <a:avLst/>
              </a:prstGeom>
            </p:spPr>
          </p:pic>
          <p:pic>
            <p:nvPicPr>
              <p:cNvPr id="8" name="图片 7">
                <a:extLst>
                  <a:ext uri="{FF2B5EF4-FFF2-40B4-BE49-F238E27FC236}">
                    <a16:creationId xmlns="" xmlns:a16="http://schemas.microsoft.com/office/drawing/2014/main" id="{C775CB8B-6E18-4241-B2A9-C7D1DA2556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47789" y="1407924"/>
                <a:ext cx="1852727" cy="1895340"/>
              </a:xfrm>
              <a:prstGeom prst="rect">
                <a:avLst/>
              </a:prstGeom>
            </p:spPr>
          </p:pic>
          <p:pic>
            <p:nvPicPr>
              <p:cNvPr id="12" name="图片 11">
                <a:extLst>
                  <a:ext uri="{FF2B5EF4-FFF2-40B4-BE49-F238E27FC236}">
                    <a16:creationId xmlns="" xmlns:a16="http://schemas.microsoft.com/office/drawing/2014/main" id="{8F31CF0C-DF9D-B041-A8FD-43050FD2B8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96841" y="3981107"/>
                <a:ext cx="848579" cy="1186135"/>
              </a:xfrm>
              <a:prstGeom prst="rect">
                <a:avLst/>
              </a:prstGeom>
            </p:spPr>
          </p:pic>
          <p:pic>
            <p:nvPicPr>
              <p:cNvPr id="14" name="图片 13">
                <a:extLst>
                  <a:ext uri="{FF2B5EF4-FFF2-40B4-BE49-F238E27FC236}">
                    <a16:creationId xmlns="" xmlns:a16="http://schemas.microsoft.com/office/drawing/2014/main" id="{57F1685D-7880-A140-BEEC-B714187556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51764" y="3959121"/>
                <a:ext cx="864308" cy="1208121"/>
              </a:xfrm>
              <a:prstGeom prst="rect">
                <a:avLst/>
              </a:prstGeom>
            </p:spPr>
          </p:pic>
          <p:pic>
            <p:nvPicPr>
              <p:cNvPr id="16" name="图片 15">
                <a:extLst>
                  <a:ext uri="{FF2B5EF4-FFF2-40B4-BE49-F238E27FC236}">
                    <a16:creationId xmlns="" xmlns:a16="http://schemas.microsoft.com/office/drawing/2014/main" id="{E751EB2D-B2F9-FB4F-97CE-8E6BCF128E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36482" y="3962554"/>
                <a:ext cx="841829" cy="1176701"/>
              </a:xfrm>
              <a:prstGeom prst="rect">
                <a:avLst/>
              </a:prstGeom>
            </p:spPr>
          </p:pic>
        </p:grpSp>
        <p:pic>
          <p:nvPicPr>
            <p:cNvPr id="27" name="图片 26">
              <a:extLst>
                <a:ext uri="{FF2B5EF4-FFF2-40B4-BE49-F238E27FC236}">
                  <a16:creationId xmlns="" xmlns:a16="http://schemas.microsoft.com/office/drawing/2014/main" id="{CA6A4E94-737F-0B4E-ADB9-10AD3A9F276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60880" y="4137386"/>
              <a:ext cx="1227062" cy="163608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85841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dir="d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 descr="e7d195523061f1c0c989bbdf341b111e769f2ee359bd8df638E53E9931A62DC22263A6E1A75FFBC630BB5D77BA969D9175F253EB94D93A1189E24A7D909BAD0376573965191318DE1FD009565C070D0758BE63ED47B2EDEA90557AF5557698B3C970B7156711F56A817E054E0F6C1C4A122430A250CE9C515ABA2065CACC41450FAD86564000734B172F27CA8E080E88">
            <a:extLst>
              <a:ext uri="{FF2B5EF4-FFF2-40B4-BE49-F238E27FC236}">
                <a16:creationId xmlns="" xmlns:a16="http://schemas.microsoft.com/office/drawing/2014/main" id="{41B7F6B4-7133-4940-96FD-CDB64356CC79}"/>
              </a:ext>
            </a:extLst>
          </p:cNvPr>
          <p:cNvGrpSpPr/>
          <p:nvPr/>
        </p:nvGrpSpPr>
        <p:grpSpPr>
          <a:xfrm>
            <a:off x="680532" y="275941"/>
            <a:ext cx="1526758" cy="646591"/>
            <a:chOff x="1187820" y="559052"/>
            <a:chExt cx="1265693" cy="763476"/>
          </a:xfrm>
        </p:grpSpPr>
        <p:sp>
          <p:nvSpPr>
            <p:cNvPr id="19" name="文本框 18">
              <a:extLst>
                <a:ext uri="{FF2B5EF4-FFF2-40B4-BE49-F238E27FC236}">
                  <a16:creationId xmlns="" xmlns:a16="http://schemas.microsoft.com/office/drawing/2014/main" id="{E2DBE874-955B-3540-9F7C-03D54FEF8B8F}"/>
                </a:ext>
              </a:extLst>
            </p:cNvPr>
            <p:cNvSpPr txBox="1"/>
            <p:nvPr/>
          </p:nvSpPr>
          <p:spPr>
            <a:xfrm>
              <a:off x="1255908" y="559052"/>
              <a:ext cx="1197605" cy="6178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dirty="0">
                  <a:solidFill>
                    <a:schemeClr val="bg1"/>
                  </a:solidFill>
                  <a:latin typeface="Candara" panose="020E0502030303020204" pitchFamily="34" charset="0"/>
                  <a:cs typeface="+mn-ea"/>
                  <a:sym typeface="+mn-lt"/>
                </a:rPr>
                <a:t>Solution</a:t>
              </a:r>
              <a:endParaRPr lang="zh-CN" altLang="en-US" sz="2800" dirty="0">
                <a:solidFill>
                  <a:schemeClr val="bg1"/>
                </a:solidFill>
                <a:latin typeface="Candara" panose="020E0502030303020204" pitchFamily="34" charset="0"/>
                <a:cs typeface="+mn-ea"/>
                <a:sym typeface="+mn-lt"/>
              </a:endParaRPr>
            </a:p>
          </p:txBody>
        </p:sp>
        <p:cxnSp>
          <p:nvCxnSpPr>
            <p:cNvPr id="20" name="直接连接符 11">
              <a:extLst>
                <a:ext uri="{FF2B5EF4-FFF2-40B4-BE49-F238E27FC236}">
                  <a16:creationId xmlns="" xmlns:a16="http://schemas.microsoft.com/office/drawing/2014/main" id="{07DB3B44-8B7B-6A46-B28A-15AB90D71FB3}"/>
                </a:ext>
              </a:extLst>
            </p:cNvPr>
            <p:cNvCxnSpPr/>
            <p:nvPr/>
          </p:nvCxnSpPr>
          <p:spPr>
            <a:xfrm>
              <a:off x="1187820" y="652928"/>
              <a:ext cx="0" cy="511876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文本框 20">
              <a:extLst>
                <a:ext uri="{FF2B5EF4-FFF2-40B4-BE49-F238E27FC236}">
                  <a16:creationId xmlns="" xmlns:a16="http://schemas.microsoft.com/office/drawing/2014/main" id="{63488B5B-6DB0-5748-83C2-D4599D583D8D}"/>
                </a:ext>
              </a:extLst>
            </p:cNvPr>
            <p:cNvSpPr txBox="1"/>
            <p:nvPr/>
          </p:nvSpPr>
          <p:spPr>
            <a:xfrm>
              <a:off x="1255908" y="922773"/>
              <a:ext cx="153143" cy="3997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altLang="zh-CN" sz="16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1517356" y="1463040"/>
            <a:ext cx="9005284" cy="4845148"/>
            <a:chOff x="985498" y="1037523"/>
            <a:chExt cx="9351025" cy="5256597"/>
          </a:xfrm>
        </p:grpSpPr>
        <p:sp>
          <p:nvSpPr>
            <p:cNvPr id="7" name="文本框 6">
              <a:extLst>
                <a:ext uri="{FF2B5EF4-FFF2-40B4-BE49-F238E27FC236}">
                  <a16:creationId xmlns="" xmlns:a16="http://schemas.microsoft.com/office/drawing/2014/main" id="{9A233761-7F1F-42A2-B9F0-445E9704F151}"/>
                </a:ext>
              </a:extLst>
            </p:cNvPr>
            <p:cNvSpPr txBox="1"/>
            <p:nvPr/>
          </p:nvSpPr>
          <p:spPr>
            <a:xfrm>
              <a:off x="985498" y="1660423"/>
              <a:ext cx="1938325" cy="4278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Basic Filters</a:t>
              </a:r>
              <a:endPara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" name="文本框 32">
              <a:extLst>
                <a:ext uri="{FF2B5EF4-FFF2-40B4-BE49-F238E27FC236}">
                  <a16:creationId xmlns="" xmlns:a16="http://schemas.microsoft.com/office/drawing/2014/main" id="{AA6AE309-1B5B-394E-B68A-86887684847E}"/>
                </a:ext>
              </a:extLst>
            </p:cNvPr>
            <p:cNvSpPr txBox="1"/>
            <p:nvPr/>
          </p:nvSpPr>
          <p:spPr>
            <a:xfrm>
              <a:off x="2053945" y="3637316"/>
              <a:ext cx="2664524" cy="4278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Weather</a:t>
              </a:r>
              <a:r>
                <a: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zh-CN" sz="2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Filters</a:t>
              </a:r>
              <a:endPara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" name="文本框 33">
              <a:extLst>
                <a:ext uri="{FF2B5EF4-FFF2-40B4-BE49-F238E27FC236}">
                  <a16:creationId xmlns="" xmlns:a16="http://schemas.microsoft.com/office/drawing/2014/main" id="{F687EE40-1517-8B45-BEF7-CDB07DD2F9E7}"/>
                </a:ext>
              </a:extLst>
            </p:cNvPr>
            <p:cNvSpPr txBox="1"/>
            <p:nvPr/>
          </p:nvSpPr>
          <p:spPr>
            <a:xfrm>
              <a:off x="3470910" y="5481129"/>
              <a:ext cx="3307512" cy="4278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Advanced Filters</a:t>
              </a:r>
              <a:endPara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1" name="图片 10">
              <a:extLst>
                <a:ext uri="{FF2B5EF4-FFF2-40B4-BE49-F238E27FC236}">
                  <a16:creationId xmlns="" xmlns:a16="http://schemas.microsoft.com/office/drawing/2014/main" id="{C96F8F71-8BBD-2649-8369-CBC45138C4E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42356" y="1037523"/>
              <a:ext cx="1174720" cy="1565000"/>
            </a:xfrm>
            <a:prstGeom prst="rect">
              <a:avLst/>
            </a:prstGeom>
          </p:spPr>
        </p:pic>
        <p:pic>
          <p:nvPicPr>
            <p:cNvPr id="15" name="图片 14">
              <a:extLst>
                <a:ext uri="{FF2B5EF4-FFF2-40B4-BE49-F238E27FC236}">
                  <a16:creationId xmlns="" xmlns:a16="http://schemas.microsoft.com/office/drawing/2014/main" id="{0AF59551-4CDC-4E43-8A19-2E569C903B3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34515" y="1037523"/>
              <a:ext cx="1174719" cy="1565000"/>
            </a:xfrm>
            <a:prstGeom prst="rect">
              <a:avLst/>
            </a:prstGeom>
          </p:spPr>
        </p:pic>
        <p:pic>
          <p:nvPicPr>
            <p:cNvPr id="24" name="图片 23">
              <a:extLst>
                <a:ext uri="{FF2B5EF4-FFF2-40B4-BE49-F238E27FC236}">
                  <a16:creationId xmlns="" xmlns:a16="http://schemas.microsoft.com/office/drawing/2014/main" id="{4F392E23-6E1D-3A49-84A5-34637F75A11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23667" y="1040846"/>
              <a:ext cx="1172225" cy="1561677"/>
            </a:xfrm>
            <a:prstGeom prst="rect">
              <a:avLst/>
            </a:prstGeom>
          </p:spPr>
        </p:pic>
        <p:pic>
          <p:nvPicPr>
            <p:cNvPr id="35" name="图片 34">
              <a:extLst>
                <a:ext uri="{FF2B5EF4-FFF2-40B4-BE49-F238E27FC236}">
                  <a16:creationId xmlns="" xmlns:a16="http://schemas.microsoft.com/office/drawing/2014/main" id="{BB5ED680-FF64-6843-AEB0-1B71F8013D8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82393" y="3050188"/>
              <a:ext cx="1576079" cy="1576079"/>
            </a:xfrm>
            <a:prstGeom prst="rect">
              <a:avLst/>
            </a:prstGeom>
          </p:spPr>
        </p:pic>
        <p:pic>
          <p:nvPicPr>
            <p:cNvPr id="46" name="图片 45">
              <a:extLst>
                <a:ext uri="{FF2B5EF4-FFF2-40B4-BE49-F238E27FC236}">
                  <a16:creationId xmlns="" xmlns:a16="http://schemas.microsoft.com/office/drawing/2014/main" id="{B97AB37B-258B-B14D-8297-67321853D9A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34515" y="3048476"/>
              <a:ext cx="1577791" cy="1577791"/>
            </a:xfrm>
            <a:prstGeom prst="rect">
              <a:avLst/>
            </a:prstGeom>
          </p:spPr>
        </p:pic>
        <p:pic>
          <p:nvPicPr>
            <p:cNvPr id="48" name="图片 47">
              <a:extLst>
                <a:ext uri="{FF2B5EF4-FFF2-40B4-BE49-F238E27FC236}">
                  <a16:creationId xmlns="" xmlns:a16="http://schemas.microsoft.com/office/drawing/2014/main" id="{E79B64D3-D237-FC4A-AE8C-0E18C22A629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8672733" y="4628344"/>
              <a:ext cx="1221900" cy="2105680"/>
            </a:xfrm>
            <a:prstGeom prst="rect">
              <a:avLst/>
            </a:prstGeom>
          </p:spPr>
        </p:pic>
        <p:pic>
          <p:nvPicPr>
            <p:cNvPr id="50" name="图片 49">
              <a:extLst>
                <a:ext uri="{FF2B5EF4-FFF2-40B4-BE49-F238E27FC236}">
                  <a16:creationId xmlns="" xmlns:a16="http://schemas.microsoft.com/office/drawing/2014/main" id="{E339943F-8F0E-7840-B394-182CAFAEC35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6239885" y="4632316"/>
              <a:ext cx="1217928" cy="2105680"/>
            </a:xfrm>
            <a:prstGeom prst="rect">
              <a:avLst/>
            </a:prstGeom>
          </p:spPr>
        </p:pic>
      </p:grpSp>
      <p:sp>
        <p:nvSpPr>
          <p:cNvPr id="22" name="文本框 21"/>
          <p:cNvSpPr txBox="1"/>
          <p:nvPr/>
        </p:nvSpPr>
        <p:spPr>
          <a:xfrm>
            <a:off x="5584481" y="482056"/>
            <a:ext cx="10230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Filters</a:t>
            </a:r>
            <a:endParaRPr lang="zh-CN" alt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5646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dir="d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自定义 5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C01C23"/>
      </a:accent1>
      <a:accent2>
        <a:srgbClr val="252434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BFBFBF"/>
      </a:hlink>
      <a:folHlink>
        <a:srgbClr val="595959"/>
      </a:folHlink>
    </a:clrScheme>
    <a:fontScheme name="锤子科技">
      <a:majorFont>
        <a:latin typeface="思源黑体 CN Bold"/>
        <a:ea typeface="思源黑体 CN Bold"/>
        <a:cs typeface=""/>
      </a:majorFont>
      <a:minorFont>
        <a:latin typeface="思源黑体 CN ExtraLight"/>
        <a:ea typeface="思源黑体 CN Extra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</a:spPr>
      <a:bodyPr wrap="square" rtlCol="0" anchor="ctr">
        <a:noAutofit/>
      </a:bodyPr>
      <a:lstStyle>
        <a:defPPr algn="ctr">
          <a:defRPr sz="2400" smtClean="0">
            <a:solidFill>
              <a:schemeClr val="bg1"/>
            </a:solidFill>
          </a:defRPr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e7d195523061f1c0 xmlns="http://e7d195523061f1c0/custom/data/def">
  <_7b1dac89e7d195523061f1c0316ecb71 xmlns="">e7d195523061f1c0c989bbdf341b111e769f2ee359bd8df638E53E9931A62DC22263A6E1A75FFBC630BB5D77BA969D9175F253EB94D93A1189E24A7D909BAD0376573965191318DE1FD009565C070D0758BE63ED47B2EDEA90557AF5557698B3C970B7156711F56A817E054E0F6C1C4A122430A250CE9C515ABA2065CACC41450FAD86564000734B172F27CA8E080E88</_7b1dac89e7d195523061f1c0316ecb71>
</e7d195523061f1c0>
</file>

<file path=customXml/itemProps1.xml><?xml version="1.0" encoding="utf-8"?>
<ds:datastoreItem xmlns:ds="http://schemas.openxmlformats.org/officeDocument/2006/customXml" ds:itemID="{8B1546D1-D218-4B3F-AD7B-535A91791E56}">
  <ds:schemaRefs>
    <ds:schemaRef ds:uri="http://e7d195523061f1c0/custom/data/def"/>
    <ds:schemaRef ds:uri="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3484</TotalTime>
  <Words>170</Words>
  <Application>Microsoft Macintosh PowerPoint</Application>
  <PresentationFormat>宽屏</PresentationFormat>
  <Paragraphs>70</Paragraphs>
  <Slides>13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5" baseType="lpstr">
      <vt:lpstr>Arial Rounded MT Bold</vt:lpstr>
      <vt:lpstr>Calibri</vt:lpstr>
      <vt:lpstr>Candara</vt:lpstr>
      <vt:lpstr>Microsoft JhengHei UI Light</vt:lpstr>
      <vt:lpstr>STSong</vt:lpstr>
      <vt:lpstr>Wingdings</vt:lpstr>
      <vt:lpstr>等线</vt:lpstr>
      <vt:lpstr>思源黑体 CN Bold</vt:lpstr>
      <vt:lpstr>思源黑体 CN ExtraLight</vt:lpstr>
      <vt:lpstr>宋体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©PPTSTORE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©PPTSTORE</dc:creator>
  <dc:description>©PPTSTORE 版权所有</dc:description>
  <cp:lastModifiedBy>Microsoft Office 用户</cp:lastModifiedBy>
  <cp:revision>680</cp:revision>
  <dcterms:created xsi:type="dcterms:W3CDTF">2015-12-29T08:06:59Z</dcterms:created>
  <dcterms:modified xsi:type="dcterms:W3CDTF">2019-03-19T09:14:22Z</dcterms:modified>
</cp:coreProperties>
</file>